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3" r:id="rId7"/>
  </p:sldIdLst>
  <p:sldSz cx="6858000" cy="972026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326" y="-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0794"/>
            <a:ext cx="5829300" cy="338409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105389"/>
            <a:ext cx="5143500" cy="234681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67D5-3F0E-4FA0-90A6-499BF7EA9719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40C8-9CEB-416E-A555-9DBE0CD1FF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3381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67D5-3F0E-4FA0-90A6-499BF7EA9719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40C8-9CEB-416E-A555-9DBE0CD1FF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5994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17514"/>
            <a:ext cx="1478756" cy="823747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17514"/>
            <a:ext cx="4350544" cy="823747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67D5-3F0E-4FA0-90A6-499BF7EA9719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40C8-9CEB-416E-A555-9DBE0CD1FF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5794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67D5-3F0E-4FA0-90A6-499BF7EA9719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40C8-9CEB-416E-A555-9DBE0CD1FF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1147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23318"/>
            <a:ext cx="5915025" cy="404335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504929"/>
            <a:ext cx="5915025" cy="212630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67D5-3F0E-4FA0-90A6-499BF7EA9719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40C8-9CEB-416E-A555-9DBE0CD1FF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8227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587570"/>
            <a:ext cx="2914650" cy="616741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587570"/>
            <a:ext cx="2914650" cy="616741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67D5-3F0E-4FA0-90A6-499BF7EA9719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40C8-9CEB-416E-A555-9DBE0CD1FF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8857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17516"/>
            <a:ext cx="5915025" cy="187880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382815"/>
            <a:ext cx="2901255" cy="116778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550596"/>
            <a:ext cx="2901255" cy="522239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382815"/>
            <a:ext cx="2915543" cy="116778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550596"/>
            <a:ext cx="2915543" cy="522239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67D5-3F0E-4FA0-90A6-499BF7EA9719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40C8-9CEB-416E-A555-9DBE0CD1FF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7520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67D5-3F0E-4FA0-90A6-499BF7EA9719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40C8-9CEB-416E-A555-9DBE0CD1FF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051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67D5-3F0E-4FA0-90A6-499BF7EA9719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40C8-9CEB-416E-A555-9DBE0CD1FF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5056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8018"/>
            <a:ext cx="2211884" cy="22680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99540"/>
            <a:ext cx="3471863" cy="690768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16079"/>
            <a:ext cx="2211884" cy="540239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67D5-3F0E-4FA0-90A6-499BF7EA9719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40C8-9CEB-416E-A555-9DBE0CD1FF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6403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8018"/>
            <a:ext cx="2211884" cy="22680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99540"/>
            <a:ext cx="3471863" cy="690768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16079"/>
            <a:ext cx="2211884" cy="540239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67D5-3F0E-4FA0-90A6-499BF7EA9719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40C8-9CEB-416E-A555-9DBE0CD1FF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5177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17516"/>
            <a:ext cx="5915025" cy="187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587570"/>
            <a:ext cx="5915025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009246"/>
            <a:ext cx="1543050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867D5-3F0E-4FA0-90A6-499BF7EA9719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009246"/>
            <a:ext cx="2314575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009246"/>
            <a:ext cx="1543050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640C8-9CEB-416E-A555-9DBE0CD1FF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118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microsoft.com/office/2007/relationships/media" Target="../media/media8.mp3"/><Relationship Id="rId18" Type="http://schemas.microsoft.com/office/2007/relationships/media" Target="../media/media10.mp3"/><Relationship Id="rId3" Type="http://schemas.microsoft.com/office/2007/relationships/media" Target="../media/media3.mp3"/><Relationship Id="rId21" Type="http://schemas.openxmlformats.org/officeDocument/2006/relationships/image" Target="../media/image2.png"/><Relationship Id="rId7" Type="http://schemas.microsoft.com/office/2007/relationships/media" Target="../media/media5.mp3"/><Relationship Id="rId12" Type="http://schemas.openxmlformats.org/officeDocument/2006/relationships/audio" Target="../media/media7.mp3"/><Relationship Id="rId17" Type="http://schemas.openxmlformats.org/officeDocument/2006/relationships/audio" Target="NULL" TargetMode="External"/><Relationship Id="rId2" Type="http://schemas.openxmlformats.org/officeDocument/2006/relationships/audio" Target="../media/media2.mp3"/><Relationship Id="rId16" Type="http://schemas.openxmlformats.org/officeDocument/2006/relationships/audio" Target="../media/media9.mp3"/><Relationship Id="rId20" Type="http://schemas.openxmlformats.org/officeDocument/2006/relationships/image" Target="../media/image5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microsoft.com/office/2007/relationships/media" Target="../media/media7.mp3"/><Relationship Id="rId5" Type="http://schemas.microsoft.com/office/2007/relationships/media" Target="../media/media4.mp3"/><Relationship Id="rId15" Type="http://schemas.microsoft.com/office/2007/relationships/media" Target="../media/media9.mp3"/><Relationship Id="rId10" Type="http://schemas.openxmlformats.org/officeDocument/2006/relationships/audio" Target="../media/media6.mp3"/><Relationship Id="rId19" Type="http://schemas.openxmlformats.org/officeDocument/2006/relationships/slideLayout" Target="../slideLayouts/slideLayout2.xml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audio" Target="../media/media8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8475" y="47276"/>
            <a:ext cx="13696950" cy="9672987"/>
          </a:xfrm>
          <a:prstGeom prst="rect">
            <a:avLst/>
          </a:prstGeom>
        </p:spPr>
      </p:pic>
      <p:pic>
        <p:nvPicPr>
          <p:cNvPr id="5" name="q4 b4 t3 mo 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38850" y="4016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1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41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06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58000" cy="941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9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群組 16"/>
          <p:cNvGrpSpPr/>
          <p:nvPr/>
        </p:nvGrpSpPr>
        <p:grpSpPr>
          <a:xfrm>
            <a:off x="0" y="0"/>
            <a:ext cx="6858000" cy="9873575"/>
            <a:chOff x="0" y="0"/>
            <a:chExt cx="6858000" cy="9873575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6857999" cy="9873575"/>
            </a:xfrm>
            <a:prstGeom prst="rect">
              <a:avLst/>
            </a:prstGeom>
          </p:spPr>
        </p:pic>
        <p:pic>
          <p:nvPicPr>
            <p:cNvPr id="5" name="q4 b4 t3 mo bai 1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21"/>
            <a:stretch>
              <a:fillRect/>
            </a:stretch>
          </p:blipFill>
          <p:spPr>
            <a:xfrm>
              <a:off x="0" y="668338"/>
              <a:ext cx="609600" cy="609600"/>
            </a:xfrm>
            <a:prstGeom prst="rect">
              <a:avLst/>
            </a:prstGeom>
          </p:spPr>
        </p:pic>
        <p:pic>
          <p:nvPicPr>
            <p:cNvPr id="6" name="q4 b4 t3 cau 1">
              <a:hlinkClick r:id="" action="ppaction://media"/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21"/>
            <a:stretch>
              <a:fillRect/>
            </a:stretch>
          </p:blipFill>
          <p:spPr>
            <a:xfrm>
              <a:off x="590549" y="2173288"/>
              <a:ext cx="609600" cy="609600"/>
            </a:xfrm>
            <a:prstGeom prst="rect">
              <a:avLst/>
            </a:prstGeom>
          </p:spPr>
        </p:pic>
        <p:pic>
          <p:nvPicPr>
            <p:cNvPr id="7" name="q4 b4 t3 cau 2">
              <a:hlinkClick r:id="" action="ppaction://media"/>
            </p:cNvPr>
            <p:cNvPicPr>
              <a:picLocks noChangeAspect="1"/>
            </p:cNvPicPr>
            <p:nvPr>
              <a:audioFile r:link="rId6"/>
              <p:extLst>
                <p:ext uri="{DAA4B4D4-6D71-4841-9C94-3DE7FCFB9230}">
                  <p14:media xmlns:p14="http://schemas.microsoft.com/office/powerpoint/2010/main" r:embed="rId5"/>
                </p:ext>
              </p:extLst>
            </p:nvPr>
          </p:nvPicPr>
          <p:blipFill>
            <a:blip r:embed="rId21"/>
            <a:stretch>
              <a:fillRect/>
            </a:stretch>
          </p:blipFill>
          <p:spPr>
            <a:xfrm>
              <a:off x="590549" y="3373438"/>
              <a:ext cx="609600" cy="609600"/>
            </a:xfrm>
            <a:prstGeom prst="rect">
              <a:avLst/>
            </a:prstGeom>
          </p:spPr>
        </p:pic>
        <p:pic>
          <p:nvPicPr>
            <p:cNvPr id="9" name="q4 b4 t3 cau 3">
              <a:hlinkClick r:id="" action="ppaction://media"/>
            </p:cNvPr>
            <p:cNvPicPr>
              <a:picLocks noChangeAspect="1"/>
            </p:cNvPicPr>
            <p:nvPr>
              <a:audioFile r:link="rId8"/>
              <p:extLst>
                <p:ext uri="{DAA4B4D4-6D71-4841-9C94-3DE7FCFB9230}">
                  <p14:media xmlns:p14="http://schemas.microsoft.com/office/powerpoint/2010/main" r:embed="rId7"/>
                </p:ext>
              </p:extLst>
            </p:nvPr>
          </p:nvPicPr>
          <p:blipFill>
            <a:blip r:embed="rId21"/>
            <a:stretch>
              <a:fillRect/>
            </a:stretch>
          </p:blipFill>
          <p:spPr>
            <a:xfrm>
              <a:off x="609600" y="4573588"/>
              <a:ext cx="609600" cy="609600"/>
            </a:xfrm>
            <a:prstGeom prst="rect">
              <a:avLst/>
            </a:prstGeom>
          </p:spPr>
        </p:pic>
        <p:pic>
          <p:nvPicPr>
            <p:cNvPr id="10" name="q4 b4 t3 p37 cau 1">
              <a:hlinkClick r:id="" action="ppaction://media"/>
            </p:cNvPr>
            <p:cNvPicPr>
              <a:picLocks noChangeAspect="1"/>
            </p:cNvPicPr>
            <p:nvPr>
              <a:audioFile r:link="rId10"/>
              <p:extLst>
                <p:ext uri="{DAA4B4D4-6D71-4841-9C94-3DE7FCFB9230}">
                  <p14:media xmlns:p14="http://schemas.microsoft.com/office/powerpoint/2010/main" r:embed="rId9"/>
                </p:ext>
              </p:extLst>
            </p:nvPr>
          </p:nvPicPr>
          <p:blipFill>
            <a:blip r:embed="rId21"/>
            <a:stretch>
              <a:fillRect/>
            </a:stretch>
          </p:blipFill>
          <p:spPr>
            <a:xfrm>
              <a:off x="609600" y="5623382"/>
              <a:ext cx="609600" cy="609600"/>
            </a:xfrm>
            <a:prstGeom prst="rect">
              <a:avLst/>
            </a:prstGeom>
          </p:spPr>
        </p:pic>
        <p:pic>
          <p:nvPicPr>
            <p:cNvPr id="11" name="q4 b4 t3 p37 cau 2">
              <a:hlinkClick r:id="" action="ppaction://media"/>
            </p:cNvPr>
            <p:cNvPicPr>
              <a:picLocks noChangeAspect="1"/>
            </p:cNvPicPr>
            <p:nvPr>
              <a:audioFile r:link="rId12"/>
              <p:extLst>
                <p:ext uri="{DAA4B4D4-6D71-4841-9C94-3DE7FCFB9230}">
                  <p14:media xmlns:p14="http://schemas.microsoft.com/office/powerpoint/2010/main" r:embed="rId11"/>
                </p:ext>
              </p:extLst>
            </p:nvPr>
          </p:nvPicPr>
          <p:blipFill>
            <a:blip r:embed="rId21"/>
            <a:stretch>
              <a:fillRect/>
            </a:stretch>
          </p:blipFill>
          <p:spPr>
            <a:xfrm>
              <a:off x="590549" y="6514654"/>
              <a:ext cx="609600" cy="609600"/>
            </a:xfrm>
            <a:prstGeom prst="rect">
              <a:avLst/>
            </a:prstGeom>
          </p:spPr>
        </p:pic>
        <p:pic>
          <p:nvPicPr>
            <p:cNvPr id="12" name="q4 b4 t3 p37 cau 3">
              <a:hlinkClick r:id="" action="ppaction://media"/>
            </p:cNvPr>
            <p:cNvPicPr>
              <a:picLocks noChangeAspect="1"/>
            </p:cNvPicPr>
            <p:nvPr>
              <a:audioFile r:link="rId14"/>
              <p:extLst>
                <p:ext uri="{DAA4B4D4-6D71-4841-9C94-3DE7FCFB9230}">
                  <p14:media xmlns:p14="http://schemas.microsoft.com/office/powerpoint/2010/main" r:embed="rId13"/>
                </p:ext>
              </p:extLst>
            </p:nvPr>
          </p:nvPicPr>
          <p:blipFill>
            <a:blip r:embed="rId21"/>
            <a:stretch>
              <a:fillRect/>
            </a:stretch>
          </p:blipFill>
          <p:spPr>
            <a:xfrm>
              <a:off x="590549" y="7405926"/>
              <a:ext cx="609600" cy="609600"/>
            </a:xfrm>
            <a:prstGeom prst="rect">
              <a:avLst/>
            </a:prstGeom>
          </p:spPr>
        </p:pic>
        <p:pic>
          <p:nvPicPr>
            <p:cNvPr id="13" name="q4 b4 t3 p36 giai thich mau cau">
              <a:hlinkClick r:id="" action="ppaction://media"/>
            </p:cNvPr>
            <p:cNvPicPr>
              <a:picLocks noChangeAspect="1"/>
            </p:cNvPicPr>
            <p:nvPr>
              <a:audioFile r:link="rId16"/>
              <p:extLst>
                <p:ext uri="{DAA4B4D4-6D71-4841-9C94-3DE7FCFB9230}">
                  <p14:media xmlns:p14="http://schemas.microsoft.com/office/powerpoint/2010/main" r:embed="rId15"/>
                </p:ext>
              </p:extLst>
            </p:nvPr>
          </p:nvPicPr>
          <p:blipFill>
            <a:blip r:embed="rId21"/>
            <a:stretch>
              <a:fillRect/>
            </a:stretch>
          </p:blipFill>
          <p:spPr>
            <a:xfrm>
              <a:off x="0" y="5032832"/>
              <a:ext cx="609600" cy="6096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</p:pic>
        <p:pic>
          <p:nvPicPr>
            <p:cNvPr id="15" name="q4 b4 t3 p37 gia thich mau cau">
              <a:hlinkClick r:id="" action="ppaction://media"/>
            </p:cNvPr>
            <p:cNvPicPr>
              <a:picLocks noChangeAspect="1"/>
            </p:cNvPicPr>
            <p:nvPr>
              <a:audioFile r:link="rId17"/>
              <p:extLst>
                <p:ext uri="{DAA4B4D4-6D71-4841-9C94-3DE7FCFB9230}">
                  <p14:media xmlns:p14="http://schemas.microsoft.com/office/powerpoint/2010/main" r:embed="rId18">
                    <p14:trim st="2950"/>
                  </p14:media>
                </p:ext>
              </p:extLst>
            </p:nvPr>
          </p:nvPicPr>
          <p:blipFill>
            <a:blip r:embed="rId21"/>
            <a:stretch>
              <a:fillRect/>
            </a:stretch>
          </p:blipFill>
          <p:spPr>
            <a:xfrm>
              <a:off x="0" y="9092525"/>
              <a:ext cx="609600" cy="6096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</p:pic>
      </p:grpSp>
      <p:sp>
        <p:nvSpPr>
          <p:cNvPr id="16" name="文字方塊 15"/>
          <p:cNvSpPr txBox="1"/>
          <p:nvPr/>
        </p:nvSpPr>
        <p:spPr>
          <a:xfrm>
            <a:off x="609600" y="8981827"/>
            <a:ext cx="3371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Năm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nay, </a:t>
            </a:r>
            <a:r>
              <a:rPr lang="en-US" altLang="zh-TW" sz="2400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em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(     ) </a:t>
            </a:r>
            <a:r>
              <a:rPr lang="en-US" altLang="zh-TW" sz="2400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tuổi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.</a:t>
            </a:r>
          </a:p>
          <a:p>
            <a:r>
              <a:rPr lang="zh-CN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 Unicode MS" panose="020B0604020202020204" pitchFamily="34" charset="-120"/>
              </a:rPr>
              <a:t>我今年（  ）嵗</a:t>
            </a:r>
            <a:r>
              <a:rPr lang="zh-CN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Arial Unicode MS" panose="020B0604020202020204" pitchFamily="34" charset="-120"/>
              </a:rPr>
              <a:t>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169605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62047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  <p:cxnSp>
        <p:nvCxnSpPr>
          <p:cNvPr id="6" name="直線接點 5"/>
          <p:cNvCxnSpPr/>
          <p:nvPr/>
        </p:nvCxnSpPr>
        <p:spPr>
          <a:xfrm>
            <a:off x="1392071" y="2636478"/>
            <a:ext cx="1064525" cy="368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手繪多邊形 6"/>
          <p:cNvSpPr/>
          <p:nvPr/>
        </p:nvSpPr>
        <p:spPr>
          <a:xfrm>
            <a:off x="1004976" y="2251830"/>
            <a:ext cx="852938" cy="341175"/>
          </a:xfrm>
          <a:custGeom>
            <a:avLst/>
            <a:gdLst>
              <a:gd name="connsiteX0" fmla="*/ 0 w 852938"/>
              <a:gd name="connsiteY0" fmla="*/ 0 h 341175"/>
              <a:gd name="connsiteX1" fmla="*/ 682351 w 852938"/>
              <a:gd name="connsiteY1" fmla="*/ 0 h 341175"/>
              <a:gd name="connsiteX2" fmla="*/ 852938 w 852938"/>
              <a:gd name="connsiteY2" fmla="*/ 170588 h 341175"/>
              <a:gd name="connsiteX3" fmla="*/ 682351 w 852938"/>
              <a:gd name="connsiteY3" fmla="*/ 341175 h 341175"/>
              <a:gd name="connsiteX4" fmla="*/ 0 w 852938"/>
              <a:gd name="connsiteY4" fmla="*/ 341175 h 341175"/>
              <a:gd name="connsiteX5" fmla="*/ 170588 w 852938"/>
              <a:gd name="connsiteY5" fmla="*/ 170588 h 341175"/>
              <a:gd name="connsiteX6" fmla="*/ 0 w 852938"/>
              <a:gd name="connsiteY6" fmla="*/ 0 h 34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2938" h="341175">
                <a:moveTo>
                  <a:pt x="0" y="0"/>
                </a:moveTo>
                <a:lnTo>
                  <a:pt x="682351" y="0"/>
                </a:lnTo>
                <a:lnTo>
                  <a:pt x="852938" y="170588"/>
                </a:lnTo>
                <a:lnTo>
                  <a:pt x="682351" y="341175"/>
                </a:lnTo>
                <a:lnTo>
                  <a:pt x="0" y="341175"/>
                </a:lnTo>
                <a:lnTo>
                  <a:pt x="170588" y="17058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8597" tIns="22670" rIns="193257" bIns="226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700" kern="1200" dirty="0" err="1" smtClean="0"/>
              <a:t>bốn</a:t>
            </a:r>
            <a:endParaRPr lang="zh-TW" altLang="en-US" sz="1700" kern="1200" dirty="0"/>
          </a:p>
        </p:txBody>
      </p:sp>
      <p:sp>
        <p:nvSpPr>
          <p:cNvPr id="8" name="手繪多邊形 7"/>
          <p:cNvSpPr/>
          <p:nvPr/>
        </p:nvSpPr>
        <p:spPr>
          <a:xfrm>
            <a:off x="2024920" y="2256563"/>
            <a:ext cx="852938" cy="341175"/>
          </a:xfrm>
          <a:custGeom>
            <a:avLst/>
            <a:gdLst>
              <a:gd name="connsiteX0" fmla="*/ 0 w 852938"/>
              <a:gd name="connsiteY0" fmla="*/ 0 h 341175"/>
              <a:gd name="connsiteX1" fmla="*/ 682351 w 852938"/>
              <a:gd name="connsiteY1" fmla="*/ 0 h 341175"/>
              <a:gd name="connsiteX2" fmla="*/ 852938 w 852938"/>
              <a:gd name="connsiteY2" fmla="*/ 170588 h 341175"/>
              <a:gd name="connsiteX3" fmla="*/ 682351 w 852938"/>
              <a:gd name="connsiteY3" fmla="*/ 341175 h 341175"/>
              <a:gd name="connsiteX4" fmla="*/ 0 w 852938"/>
              <a:gd name="connsiteY4" fmla="*/ 341175 h 341175"/>
              <a:gd name="connsiteX5" fmla="*/ 170588 w 852938"/>
              <a:gd name="connsiteY5" fmla="*/ 170588 h 341175"/>
              <a:gd name="connsiteX6" fmla="*/ 0 w 852938"/>
              <a:gd name="connsiteY6" fmla="*/ 0 h 34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2938" h="341175">
                <a:moveTo>
                  <a:pt x="0" y="0"/>
                </a:moveTo>
                <a:lnTo>
                  <a:pt x="682351" y="0"/>
                </a:lnTo>
                <a:lnTo>
                  <a:pt x="852938" y="170588"/>
                </a:lnTo>
                <a:lnTo>
                  <a:pt x="682351" y="341175"/>
                </a:lnTo>
                <a:lnTo>
                  <a:pt x="0" y="341175"/>
                </a:lnTo>
                <a:lnTo>
                  <a:pt x="170588" y="17058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8597" tIns="22670" rIns="193257" bIns="226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1700" kern="1200" dirty="0" err="1" smtClean="0"/>
              <a:t>m</a:t>
            </a:r>
            <a:r>
              <a:rPr lang="en-US" altLang="zh-CN" sz="1700" kern="1200" dirty="0" err="1" smtClean="0"/>
              <a:t>ột</a:t>
            </a:r>
            <a:endParaRPr lang="zh-TW" altLang="en-US" sz="1700" kern="1200" dirty="0"/>
          </a:p>
        </p:txBody>
      </p:sp>
      <p:sp>
        <p:nvSpPr>
          <p:cNvPr id="9" name="手繪多邊形 8"/>
          <p:cNvSpPr/>
          <p:nvPr/>
        </p:nvSpPr>
        <p:spPr>
          <a:xfrm>
            <a:off x="3135080" y="2251830"/>
            <a:ext cx="852938" cy="341175"/>
          </a:xfrm>
          <a:custGeom>
            <a:avLst/>
            <a:gdLst>
              <a:gd name="connsiteX0" fmla="*/ 0 w 852938"/>
              <a:gd name="connsiteY0" fmla="*/ 0 h 341175"/>
              <a:gd name="connsiteX1" fmla="*/ 682351 w 852938"/>
              <a:gd name="connsiteY1" fmla="*/ 0 h 341175"/>
              <a:gd name="connsiteX2" fmla="*/ 852938 w 852938"/>
              <a:gd name="connsiteY2" fmla="*/ 170588 h 341175"/>
              <a:gd name="connsiteX3" fmla="*/ 682351 w 852938"/>
              <a:gd name="connsiteY3" fmla="*/ 341175 h 341175"/>
              <a:gd name="connsiteX4" fmla="*/ 0 w 852938"/>
              <a:gd name="connsiteY4" fmla="*/ 341175 h 341175"/>
              <a:gd name="connsiteX5" fmla="*/ 170588 w 852938"/>
              <a:gd name="connsiteY5" fmla="*/ 170588 h 341175"/>
              <a:gd name="connsiteX6" fmla="*/ 0 w 852938"/>
              <a:gd name="connsiteY6" fmla="*/ 0 h 34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2938" h="341175">
                <a:moveTo>
                  <a:pt x="0" y="0"/>
                </a:moveTo>
                <a:lnTo>
                  <a:pt x="682351" y="0"/>
                </a:lnTo>
                <a:lnTo>
                  <a:pt x="852938" y="170588"/>
                </a:lnTo>
                <a:lnTo>
                  <a:pt x="682351" y="341175"/>
                </a:lnTo>
                <a:lnTo>
                  <a:pt x="0" y="341175"/>
                </a:lnTo>
                <a:lnTo>
                  <a:pt x="170588" y="17058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8597" tIns="22670" rIns="193257" bIns="226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1700" kern="1200" dirty="0" err="1" smtClean="0"/>
              <a:t>hai</a:t>
            </a:r>
            <a:endParaRPr lang="zh-TW" altLang="en-US" sz="1700" kern="1200" dirty="0"/>
          </a:p>
        </p:txBody>
      </p:sp>
      <p:sp>
        <p:nvSpPr>
          <p:cNvPr id="10" name="手繪多邊形 9"/>
          <p:cNvSpPr/>
          <p:nvPr/>
        </p:nvSpPr>
        <p:spPr>
          <a:xfrm>
            <a:off x="4064809" y="2238409"/>
            <a:ext cx="852938" cy="341175"/>
          </a:xfrm>
          <a:custGeom>
            <a:avLst/>
            <a:gdLst>
              <a:gd name="connsiteX0" fmla="*/ 0 w 852938"/>
              <a:gd name="connsiteY0" fmla="*/ 0 h 341175"/>
              <a:gd name="connsiteX1" fmla="*/ 682351 w 852938"/>
              <a:gd name="connsiteY1" fmla="*/ 0 h 341175"/>
              <a:gd name="connsiteX2" fmla="*/ 852938 w 852938"/>
              <a:gd name="connsiteY2" fmla="*/ 170588 h 341175"/>
              <a:gd name="connsiteX3" fmla="*/ 682351 w 852938"/>
              <a:gd name="connsiteY3" fmla="*/ 341175 h 341175"/>
              <a:gd name="connsiteX4" fmla="*/ 0 w 852938"/>
              <a:gd name="connsiteY4" fmla="*/ 341175 h 341175"/>
              <a:gd name="connsiteX5" fmla="*/ 170588 w 852938"/>
              <a:gd name="connsiteY5" fmla="*/ 170588 h 341175"/>
              <a:gd name="connsiteX6" fmla="*/ 0 w 852938"/>
              <a:gd name="connsiteY6" fmla="*/ 0 h 34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2938" h="341175">
                <a:moveTo>
                  <a:pt x="0" y="0"/>
                </a:moveTo>
                <a:lnTo>
                  <a:pt x="682351" y="0"/>
                </a:lnTo>
                <a:lnTo>
                  <a:pt x="852938" y="170588"/>
                </a:lnTo>
                <a:lnTo>
                  <a:pt x="682351" y="341175"/>
                </a:lnTo>
                <a:lnTo>
                  <a:pt x="0" y="341175"/>
                </a:lnTo>
                <a:lnTo>
                  <a:pt x="170588" y="17058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8597" tIns="22670" rIns="193257" bIns="226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1700" kern="1200" dirty="0" err="1" smtClean="0"/>
              <a:t>n</a:t>
            </a:r>
            <a:r>
              <a:rPr lang="en-US" altLang="zh-CN" sz="1700" kern="1200" dirty="0" err="1" smtClean="0"/>
              <a:t>ăm</a:t>
            </a:r>
            <a:endParaRPr lang="zh-TW" altLang="en-US" sz="1700" kern="1200" dirty="0"/>
          </a:p>
        </p:txBody>
      </p:sp>
      <p:sp>
        <p:nvSpPr>
          <p:cNvPr id="11" name="手繪多邊形 10"/>
          <p:cNvSpPr/>
          <p:nvPr/>
        </p:nvSpPr>
        <p:spPr>
          <a:xfrm>
            <a:off x="5138429" y="2251830"/>
            <a:ext cx="852938" cy="341175"/>
          </a:xfrm>
          <a:custGeom>
            <a:avLst/>
            <a:gdLst>
              <a:gd name="connsiteX0" fmla="*/ 0 w 852938"/>
              <a:gd name="connsiteY0" fmla="*/ 0 h 341175"/>
              <a:gd name="connsiteX1" fmla="*/ 682351 w 852938"/>
              <a:gd name="connsiteY1" fmla="*/ 0 h 341175"/>
              <a:gd name="connsiteX2" fmla="*/ 852938 w 852938"/>
              <a:gd name="connsiteY2" fmla="*/ 170588 h 341175"/>
              <a:gd name="connsiteX3" fmla="*/ 682351 w 852938"/>
              <a:gd name="connsiteY3" fmla="*/ 341175 h 341175"/>
              <a:gd name="connsiteX4" fmla="*/ 0 w 852938"/>
              <a:gd name="connsiteY4" fmla="*/ 341175 h 341175"/>
              <a:gd name="connsiteX5" fmla="*/ 170588 w 852938"/>
              <a:gd name="connsiteY5" fmla="*/ 170588 h 341175"/>
              <a:gd name="connsiteX6" fmla="*/ 0 w 852938"/>
              <a:gd name="connsiteY6" fmla="*/ 0 h 34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2938" h="341175">
                <a:moveTo>
                  <a:pt x="0" y="0"/>
                </a:moveTo>
                <a:lnTo>
                  <a:pt x="682351" y="0"/>
                </a:lnTo>
                <a:lnTo>
                  <a:pt x="852938" y="170588"/>
                </a:lnTo>
                <a:lnTo>
                  <a:pt x="682351" y="341175"/>
                </a:lnTo>
                <a:lnTo>
                  <a:pt x="0" y="341175"/>
                </a:lnTo>
                <a:lnTo>
                  <a:pt x="170588" y="17058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8597" tIns="22670" rIns="193257" bIns="226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1700" kern="1200" dirty="0" err="1" smtClean="0"/>
              <a:t>ba</a:t>
            </a:r>
            <a:endParaRPr lang="zh-TW" altLang="en-US" sz="1700" kern="1200" dirty="0"/>
          </a:p>
        </p:txBody>
      </p:sp>
      <p:sp>
        <p:nvSpPr>
          <p:cNvPr id="12" name="手繪多邊形 11"/>
          <p:cNvSpPr/>
          <p:nvPr/>
        </p:nvSpPr>
        <p:spPr>
          <a:xfrm>
            <a:off x="934637" y="4353739"/>
            <a:ext cx="852938" cy="341175"/>
          </a:xfrm>
          <a:custGeom>
            <a:avLst/>
            <a:gdLst>
              <a:gd name="connsiteX0" fmla="*/ 0 w 852938"/>
              <a:gd name="connsiteY0" fmla="*/ 0 h 341175"/>
              <a:gd name="connsiteX1" fmla="*/ 682351 w 852938"/>
              <a:gd name="connsiteY1" fmla="*/ 0 h 341175"/>
              <a:gd name="connsiteX2" fmla="*/ 852938 w 852938"/>
              <a:gd name="connsiteY2" fmla="*/ 170588 h 341175"/>
              <a:gd name="connsiteX3" fmla="*/ 682351 w 852938"/>
              <a:gd name="connsiteY3" fmla="*/ 341175 h 341175"/>
              <a:gd name="connsiteX4" fmla="*/ 0 w 852938"/>
              <a:gd name="connsiteY4" fmla="*/ 341175 h 341175"/>
              <a:gd name="connsiteX5" fmla="*/ 170588 w 852938"/>
              <a:gd name="connsiteY5" fmla="*/ 170588 h 341175"/>
              <a:gd name="connsiteX6" fmla="*/ 0 w 852938"/>
              <a:gd name="connsiteY6" fmla="*/ 0 h 34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2938" h="341175">
                <a:moveTo>
                  <a:pt x="0" y="0"/>
                </a:moveTo>
                <a:lnTo>
                  <a:pt x="682351" y="0"/>
                </a:lnTo>
                <a:lnTo>
                  <a:pt x="852938" y="170588"/>
                </a:lnTo>
                <a:lnTo>
                  <a:pt x="682351" y="341175"/>
                </a:lnTo>
                <a:lnTo>
                  <a:pt x="0" y="341175"/>
                </a:lnTo>
                <a:lnTo>
                  <a:pt x="170588" y="17058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8597" tIns="22670" rIns="193257" bIns="226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en-US" sz="1700" kern="1200" dirty="0" err="1" smtClean="0"/>
              <a:t>b</a:t>
            </a:r>
            <a:r>
              <a:rPr lang="en-US" altLang="zh-CN" sz="1700" kern="1200" dirty="0" err="1" smtClean="0"/>
              <a:t>ảy</a:t>
            </a:r>
            <a:endParaRPr lang="zh-TW" altLang="en-US" sz="1700" kern="1200" dirty="0"/>
          </a:p>
        </p:txBody>
      </p:sp>
      <p:sp>
        <p:nvSpPr>
          <p:cNvPr id="13" name="手繪多邊形 12"/>
          <p:cNvSpPr/>
          <p:nvPr/>
        </p:nvSpPr>
        <p:spPr>
          <a:xfrm>
            <a:off x="2053894" y="4373611"/>
            <a:ext cx="852938" cy="341175"/>
          </a:xfrm>
          <a:custGeom>
            <a:avLst/>
            <a:gdLst>
              <a:gd name="connsiteX0" fmla="*/ 0 w 852938"/>
              <a:gd name="connsiteY0" fmla="*/ 0 h 341175"/>
              <a:gd name="connsiteX1" fmla="*/ 682351 w 852938"/>
              <a:gd name="connsiteY1" fmla="*/ 0 h 341175"/>
              <a:gd name="connsiteX2" fmla="*/ 852938 w 852938"/>
              <a:gd name="connsiteY2" fmla="*/ 170588 h 341175"/>
              <a:gd name="connsiteX3" fmla="*/ 682351 w 852938"/>
              <a:gd name="connsiteY3" fmla="*/ 341175 h 341175"/>
              <a:gd name="connsiteX4" fmla="*/ 0 w 852938"/>
              <a:gd name="connsiteY4" fmla="*/ 341175 h 341175"/>
              <a:gd name="connsiteX5" fmla="*/ 170588 w 852938"/>
              <a:gd name="connsiteY5" fmla="*/ 170588 h 341175"/>
              <a:gd name="connsiteX6" fmla="*/ 0 w 852938"/>
              <a:gd name="connsiteY6" fmla="*/ 0 h 34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2938" h="341175">
                <a:moveTo>
                  <a:pt x="0" y="0"/>
                </a:moveTo>
                <a:lnTo>
                  <a:pt x="682351" y="0"/>
                </a:lnTo>
                <a:lnTo>
                  <a:pt x="852938" y="170588"/>
                </a:lnTo>
                <a:lnTo>
                  <a:pt x="682351" y="341175"/>
                </a:lnTo>
                <a:lnTo>
                  <a:pt x="0" y="341175"/>
                </a:lnTo>
                <a:lnTo>
                  <a:pt x="170588" y="17058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8597" tIns="22670" rIns="193257" bIns="226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1700" kern="1200" dirty="0" err="1" smtClean="0"/>
              <a:t>ch</a:t>
            </a:r>
            <a:r>
              <a:rPr lang="en-US" altLang="zh-CN" sz="1700" kern="1200" dirty="0" err="1" smtClean="0"/>
              <a:t>ín</a:t>
            </a:r>
            <a:endParaRPr lang="zh-TW" altLang="en-US" sz="1700" kern="1200" dirty="0"/>
          </a:p>
        </p:txBody>
      </p:sp>
      <p:sp>
        <p:nvSpPr>
          <p:cNvPr id="14" name="手繪多邊形 13"/>
          <p:cNvSpPr/>
          <p:nvPr/>
        </p:nvSpPr>
        <p:spPr>
          <a:xfrm>
            <a:off x="3022743" y="4353823"/>
            <a:ext cx="852938" cy="341175"/>
          </a:xfrm>
          <a:custGeom>
            <a:avLst/>
            <a:gdLst>
              <a:gd name="connsiteX0" fmla="*/ 0 w 852938"/>
              <a:gd name="connsiteY0" fmla="*/ 0 h 341175"/>
              <a:gd name="connsiteX1" fmla="*/ 682351 w 852938"/>
              <a:gd name="connsiteY1" fmla="*/ 0 h 341175"/>
              <a:gd name="connsiteX2" fmla="*/ 852938 w 852938"/>
              <a:gd name="connsiteY2" fmla="*/ 170588 h 341175"/>
              <a:gd name="connsiteX3" fmla="*/ 682351 w 852938"/>
              <a:gd name="connsiteY3" fmla="*/ 341175 h 341175"/>
              <a:gd name="connsiteX4" fmla="*/ 0 w 852938"/>
              <a:gd name="connsiteY4" fmla="*/ 341175 h 341175"/>
              <a:gd name="connsiteX5" fmla="*/ 170588 w 852938"/>
              <a:gd name="connsiteY5" fmla="*/ 170588 h 341175"/>
              <a:gd name="connsiteX6" fmla="*/ 0 w 852938"/>
              <a:gd name="connsiteY6" fmla="*/ 0 h 34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2938" h="341175">
                <a:moveTo>
                  <a:pt x="0" y="0"/>
                </a:moveTo>
                <a:lnTo>
                  <a:pt x="682351" y="0"/>
                </a:lnTo>
                <a:lnTo>
                  <a:pt x="852938" y="170588"/>
                </a:lnTo>
                <a:lnTo>
                  <a:pt x="682351" y="341175"/>
                </a:lnTo>
                <a:lnTo>
                  <a:pt x="0" y="341175"/>
                </a:lnTo>
                <a:lnTo>
                  <a:pt x="170588" y="17058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8597" tIns="22670" rIns="193257" bIns="226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1700" kern="1200" dirty="0" err="1" smtClean="0"/>
              <a:t>s</a:t>
            </a:r>
            <a:r>
              <a:rPr lang="en-US" altLang="zh-CN" sz="1700" kern="1200" dirty="0" err="1" smtClean="0"/>
              <a:t>áu</a:t>
            </a:r>
            <a:endParaRPr lang="zh-TW" altLang="en-US" sz="1700" kern="1200" dirty="0"/>
          </a:p>
        </p:txBody>
      </p:sp>
      <p:sp>
        <p:nvSpPr>
          <p:cNvPr id="15" name="手繪多邊形 14"/>
          <p:cNvSpPr/>
          <p:nvPr/>
        </p:nvSpPr>
        <p:spPr>
          <a:xfrm>
            <a:off x="4026090" y="4353739"/>
            <a:ext cx="982636" cy="341175"/>
          </a:xfrm>
          <a:custGeom>
            <a:avLst/>
            <a:gdLst>
              <a:gd name="connsiteX0" fmla="*/ 0 w 982636"/>
              <a:gd name="connsiteY0" fmla="*/ 0 h 341175"/>
              <a:gd name="connsiteX1" fmla="*/ 812049 w 982636"/>
              <a:gd name="connsiteY1" fmla="*/ 0 h 341175"/>
              <a:gd name="connsiteX2" fmla="*/ 982636 w 982636"/>
              <a:gd name="connsiteY2" fmla="*/ 170588 h 341175"/>
              <a:gd name="connsiteX3" fmla="*/ 812049 w 982636"/>
              <a:gd name="connsiteY3" fmla="*/ 341175 h 341175"/>
              <a:gd name="connsiteX4" fmla="*/ 0 w 982636"/>
              <a:gd name="connsiteY4" fmla="*/ 341175 h 341175"/>
              <a:gd name="connsiteX5" fmla="*/ 170588 w 982636"/>
              <a:gd name="connsiteY5" fmla="*/ 170588 h 341175"/>
              <a:gd name="connsiteX6" fmla="*/ 0 w 982636"/>
              <a:gd name="connsiteY6" fmla="*/ 0 h 34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2636" h="341175">
                <a:moveTo>
                  <a:pt x="0" y="0"/>
                </a:moveTo>
                <a:lnTo>
                  <a:pt x="812049" y="0"/>
                </a:lnTo>
                <a:lnTo>
                  <a:pt x="982636" y="170588"/>
                </a:lnTo>
                <a:lnTo>
                  <a:pt x="812049" y="341175"/>
                </a:lnTo>
                <a:lnTo>
                  <a:pt x="0" y="341175"/>
                </a:lnTo>
                <a:lnTo>
                  <a:pt x="170588" y="17058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8597" tIns="22670" rIns="193257" bIns="226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1700" kern="1200" dirty="0" err="1" smtClean="0"/>
              <a:t>m</a:t>
            </a:r>
            <a:r>
              <a:rPr lang="en-US" altLang="zh-CN" sz="1700" kern="1200" dirty="0" err="1" smtClean="0"/>
              <a:t>ười</a:t>
            </a:r>
            <a:endParaRPr lang="zh-TW" altLang="en-US" sz="1700" kern="1200" dirty="0"/>
          </a:p>
        </p:txBody>
      </p:sp>
      <p:sp>
        <p:nvSpPr>
          <p:cNvPr id="16" name="手繪多邊形 15"/>
          <p:cNvSpPr/>
          <p:nvPr/>
        </p:nvSpPr>
        <p:spPr>
          <a:xfrm>
            <a:off x="5204767" y="4340175"/>
            <a:ext cx="852938" cy="341175"/>
          </a:xfrm>
          <a:custGeom>
            <a:avLst/>
            <a:gdLst>
              <a:gd name="connsiteX0" fmla="*/ 0 w 852938"/>
              <a:gd name="connsiteY0" fmla="*/ 0 h 341175"/>
              <a:gd name="connsiteX1" fmla="*/ 682351 w 852938"/>
              <a:gd name="connsiteY1" fmla="*/ 0 h 341175"/>
              <a:gd name="connsiteX2" fmla="*/ 852938 w 852938"/>
              <a:gd name="connsiteY2" fmla="*/ 170588 h 341175"/>
              <a:gd name="connsiteX3" fmla="*/ 682351 w 852938"/>
              <a:gd name="connsiteY3" fmla="*/ 341175 h 341175"/>
              <a:gd name="connsiteX4" fmla="*/ 0 w 852938"/>
              <a:gd name="connsiteY4" fmla="*/ 341175 h 341175"/>
              <a:gd name="connsiteX5" fmla="*/ 170588 w 852938"/>
              <a:gd name="connsiteY5" fmla="*/ 170588 h 341175"/>
              <a:gd name="connsiteX6" fmla="*/ 0 w 852938"/>
              <a:gd name="connsiteY6" fmla="*/ 0 h 34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2938" h="341175">
                <a:moveTo>
                  <a:pt x="0" y="0"/>
                </a:moveTo>
                <a:lnTo>
                  <a:pt x="682351" y="0"/>
                </a:lnTo>
                <a:lnTo>
                  <a:pt x="852938" y="170588"/>
                </a:lnTo>
                <a:lnTo>
                  <a:pt x="682351" y="341175"/>
                </a:lnTo>
                <a:lnTo>
                  <a:pt x="0" y="341175"/>
                </a:lnTo>
                <a:lnTo>
                  <a:pt x="170588" y="17058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8597" tIns="22670" rIns="193257" bIns="226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1700" kern="1200" dirty="0" err="1" smtClean="0"/>
              <a:t>t</a:t>
            </a:r>
            <a:r>
              <a:rPr lang="en-US" altLang="zh-CN" sz="1700" kern="1200" dirty="0" err="1" smtClean="0"/>
              <a:t>ám</a:t>
            </a:r>
            <a:endParaRPr lang="zh-TW" altLang="en-US" sz="1700" kern="1200" dirty="0"/>
          </a:p>
        </p:txBody>
      </p:sp>
      <p:cxnSp>
        <p:nvCxnSpPr>
          <p:cNvPr id="17" name="直線接點 16"/>
          <p:cNvCxnSpPr/>
          <p:nvPr/>
        </p:nvCxnSpPr>
        <p:spPr>
          <a:xfrm flipH="1">
            <a:off x="1392071" y="2636478"/>
            <a:ext cx="1064525" cy="368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3507474" y="2636478"/>
            <a:ext cx="2019869" cy="368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 flipH="1">
            <a:off x="3466531" y="2636478"/>
            <a:ext cx="1078174" cy="414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flipH="1">
            <a:off x="4517409" y="2623057"/>
            <a:ext cx="1063838" cy="4410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 flipV="1">
            <a:off x="1431444" y="3848669"/>
            <a:ext cx="1002263" cy="484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 flipH="1" flipV="1">
            <a:off x="1431445" y="3896261"/>
            <a:ext cx="1002263" cy="436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 flipV="1">
            <a:off x="3507474" y="3848669"/>
            <a:ext cx="0" cy="484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4521815" y="3848669"/>
            <a:ext cx="1078173" cy="484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 flipH="1">
            <a:off x="4521816" y="3896261"/>
            <a:ext cx="1078172" cy="436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橢圓 36"/>
          <p:cNvSpPr/>
          <p:nvPr/>
        </p:nvSpPr>
        <p:spPr>
          <a:xfrm>
            <a:off x="1004976" y="7083188"/>
            <a:ext cx="1428731" cy="1514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橢圓 37"/>
          <p:cNvSpPr/>
          <p:nvPr/>
        </p:nvSpPr>
        <p:spPr>
          <a:xfrm>
            <a:off x="2579427" y="6966616"/>
            <a:ext cx="1965278" cy="16314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/>
          <p:cNvSpPr/>
          <p:nvPr/>
        </p:nvSpPr>
        <p:spPr>
          <a:xfrm>
            <a:off x="4790364" y="6966616"/>
            <a:ext cx="1433015" cy="17203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492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80"/>
            <a:ext cx="6858000" cy="9715499"/>
          </a:xfrm>
          <a:prstGeom prst="rect">
            <a:avLst/>
          </a:prstGeom>
        </p:spPr>
      </p:pic>
      <p:pic>
        <p:nvPicPr>
          <p:cNvPr id="7" name="Ket bai moi b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05500" y="3063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3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par>
              <p:cTn/>
            </p:par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45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</TotalTime>
  <Words>24</Words>
  <Application>Microsoft Office PowerPoint</Application>
  <PresentationFormat>自訂</PresentationFormat>
  <Paragraphs>12</Paragraphs>
  <Slides>6</Slides>
  <Notes>0</Notes>
  <HiddenSlides>0</HiddenSlides>
  <MMClips>11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Arial Unicode MS</vt:lpstr>
      <vt:lpstr>宋体</vt:lpstr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21</cp:revision>
  <dcterms:created xsi:type="dcterms:W3CDTF">2022-05-23T06:22:10Z</dcterms:created>
  <dcterms:modified xsi:type="dcterms:W3CDTF">2022-05-23T10:59:33Z</dcterms:modified>
</cp:coreProperties>
</file>