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2" r:id="rId4"/>
    <p:sldId id="264" r:id="rId5"/>
    <p:sldId id="265" r:id="rId6"/>
    <p:sldId id="263" r:id="rId7"/>
    <p:sldId id="257" r:id="rId8"/>
    <p:sldId id="258" r:id="rId9"/>
    <p:sldId id="259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57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696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01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262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31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239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734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234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1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388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23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58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38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64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5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2E19-2510-4050-8BFA-F72152F4FE67}" type="datetimeFigureOut">
              <a:rPr lang="zh-TW" altLang="en-US" smtClean="0"/>
              <a:t>2024/1/12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D2879-DBAA-4D64-9C88-42C7136661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796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825EC3-761C-45EE-AA32-103CF4753B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教務處報告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3079247-427B-404A-B8D0-1BE75225FA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113.01.12</a:t>
            </a:r>
            <a:r>
              <a:rPr lang="zh-TW" altLang="en-US" dirty="0"/>
              <a:t>校務會議</a:t>
            </a:r>
          </a:p>
        </p:txBody>
      </p:sp>
    </p:spTree>
    <p:extLst>
      <p:ext uri="{BB962C8B-B14F-4D97-AF65-F5344CB8AC3E}">
        <p14:creationId xmlns:p14="http://schemas.microsoft.com/office/powerpoint/2010/main" val="2072075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C5BD9-FDD1-40E9-925F-61F96593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0FBD0E-2D55-46DC-BFF4-14CF72150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感謝聆聽</a:t>
            </a:r>
          </a:p>
        </p:txBody>
      </p:sp>
    </p:spTree>
    <p:extLst>
      <p:ext uri="{BB962C8B-B14F-4D97-AF65-F5344CB8AC3E}">
        <p14:creationId xmlns:p14="http://schemas.microsoft.com/office/powerpoint/2010/main" val="205823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DEE5D2D-8BA7-4FEE-A999-4DE0452A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858565"/>
            <a:ext cx="3590925" cy="39994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A0C392E-F593-49A1-A45B-EFC0BA13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4CED0CC-F09C-443E-B4B1-416F63888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4875" y="10113"/>
            <a:ext cx="4410075" cy="3190420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EDC4346-DF07-430D-8AC8-A12E363B8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88071"/>
            <a:ext cx="4695825" cy="311246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C32429B-5C9F-4039-BCC9-8A0A94BD7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200533"/>
            <a:ext cx="4248150" cy="351506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A1BE794-DFB3-43C6-8789-71AFEEA79F2C}"/>
              </a:ext>
            </a:extLst>
          </p:cNvPr>
          <p:cNvSpPr txBox="1"/>
          <p:nvPr/>
        </p:nvSpPr>
        <p:spPr>
          <a:xfrm>
            <a:off x="3638551" y="3583920"/>
            <a:ext cx="1257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日本三重大學附小</a:t>
            </a:r>
            <a:endParaRPr lang="en-US" altLang="zh-TW" sz="3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參訪交流</a:t>
            </a:r>
          </a:p>
        </p:txBody>
      </p:sp>
    </p:spTree>
    <p:extLst>
      <p:ext uri="{BB962C8B-B14F-4D97-AF65-F5344CB8AC3E}">
        <p14:creationId xmlns:p14="http://schemas.microsoft.com/office/powerpoint/2010/main" val="276688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0E766F-F479-4F3B-A37A-8AEC7667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A3E418D-A167-4410-B4DF-4F10D54AF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569446" cy="34289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5BA466-182E-41A2-8857-D0E423E41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07" y="-2"/>
            <a:ext cx="4566423" cy="3429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255F006-B96F-46A8-8760-23C74EE1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31995"/>
            <a:ext cx="4568007" cy="34260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5A9DDFA-D6C4-4115-B6D3-D927F5B62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996" y="3433187"/>
            <a:ext cx="4558434" cy="34248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6280049-1FE9-47C9-ACE4-9003F4363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2400300"/>
            <a:ext cx="3209925" cy="18859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DBE78CC-77DF-409C-88CB-B34B49DBEA7A}"/>
              </a:ext>
            </a:extLst>
          </p:cNvPr>
          <p:cNvSpPr txBox="1"/>
          <p:nvPr/>
        </p:nvSpPr>
        <p:spPr>
          <a:xfrm>
            <a:off x="2531443" y="227299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閱讀教育</a:t>
            </a:r>
            <a:r>
              <a:rPr lang="en-US" altLang="zh-TW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小小說書人</a:t>
            </a:r>
          </a:p>
        </p:txBody>
      </p:sp>
    </p:spTree>
    <p:extLst>
      <p:ext uri="{BB962C8B-B14F-4D97-AF65-F5344CB8AC3E}">
        <p14:creationId xmlns:p14="http://schemas.microsoft.com/office/powerpoint/2010/main" val="209639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D531B8C-AE1A-4FFC-A1AD-705F42E31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55" y="210287"/>
            <a:ext cx="4454345" cy="33407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342E6FF-9E85-491E-AF96-686E6C816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32163"/>
            <a:ext cx="4379509" cy="328463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7DA6DE9-80BC-4C27-A0F9-F14A40AA7507}"/>
              </a:ext>
            </a:extLst>
          </p:cNvPr>
          <p:cNvSpPr txBox="1"/>
          <p:nvPr/>
        </p:nvSpPr>
        <p:spPr>
          <a:xfrm>
            <a:off x="479605" y="4595311"/>
            <a:ext cx="5095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閱讀教育</a:t>
            </a:r>
            <a:r>
              <a:rPr lang="en-US" altLang="zh-TW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佛光山雲水書車</a:t>
            </a:r>
          </a:p>
        </p:txBody>
      </p:sp>
    </p:spTree>
    <p:extLst>
      <p:ext uri="{BB962C8B-B14F-4D97-AF65-F5344CB8AC3E}">
        <p14:creationId xmlns:p14="http://schemas.microsoft.com/office/powerpoint/2010/main" val="363300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CF55406-8248-40F0-87E1-B26AEC3A6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572000" cy="34307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9A9C7A9-2767-4789-B9E4-18949221C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01" y="3429000"/>
            <a:ext cx="4467186" cy="33432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69F82D1-F09A-4A38-9C1E-D772CEBD68E8}"/>
              </a:ext>
            </a:extLst>
          </p:cNvPr>
          <p:cNvSpPr txBox="1"/>
          <p:nvPr/>
        </p:nvSpPr>
        <p:spPr>
          <a:xfrm>
            <a:off x="4667601" y="273139"/>
            <a:ext cx="390525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校訂課程</a:t>
            </a:r>
            <a:endParaRPr lang="en-US" altLang="zh-TW" sz="32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一、新食主義</a:t>
            </a: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二、新心向榮</a:t>
            </a: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三、新閱生活</a:t>
            </a: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四、新動時刻</a:t>
            </a: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2800" b="1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、資新美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六、新異文化</a:t>
            </a:r>
            <a:endParaRPr lang="en-US" altLang="zh-TW" sz="2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072F04A-1317-4D1A-B291-9A0869AD1C92}"/>
              </a:ext>
            </a:extLst>
          </p:cNvPr>
          <p:cNvSpPr txBox="1"/>
          <p:nvPr/>
        </p:nvSpPr>
        <p:spPr>
          <a:xfrm>
            <a:off x="342900" y="565355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期末校訂課程分享</a:t>
            </a:r>
          </a:p>
        </p:txBody>
      </p:sp>
    </p:spTree>
    <p:extLst>
      <p:ext uri="{BB962C8B-B14F-4D97-AF65-F5344CB8AC3E}">
        <p14:creationId xmlns:p14="http://schemas.microsoft.com/office/powerpoint/2010/main" val="243077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D3C6F94-AACE-4EB8-BFEF-CEF487F4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006" y="44324"/>
            <a:ext cx="4499793" cy="3331735"/>
          </a:xfrm>
          <a:prstGeom prst="rect">
            <a:avLst/>
          </a:prstGeom>
        </p:spPr>
      </p:pic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5299DF9B-DC4A-4C49-A501-1591F262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44324"/>
            <a:ext cx="4435032" cy="332981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EBF2F60-B079-47D4-9550-5DF1CA01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31704"/>
            <a:ext cx="4572000" cy="342629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4A262E2-FF1E-4764-AEF0-4E8569A2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0" y="3420971"/>
            <a:ext cx="4450462" cy="333784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2AA08-E8B9-4D81-A724-89E17D45EFDF}"/>
              </a:ext>
            </a:extLst>
          </p:cNvPr>
          <p:cNvSpPr txBox="1"/>
          <p:nvPr/>
        </p:nvSpPr>
        <p:spPr>
          <a:xfrm>
            <a:off x="3371850" y="2835531"/>
            <a:ext cx="2886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科工館</a:t>
            </a:r>
            <a:endParaRPr lang="en-US" altLang="zh-TW" sz="32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科學園遊會</a:t>
            </a:r>
          </a:p>
        </p:txBody>
      </p:sp>
    </p:spTree>
    <p:extLst>
      <p:ext uri="{BB962C8B-B14F-4D97-AF65-F5344CB8AC3E}">
        <p14:creationId xmlns:p14="http://schemas.microsoft.com/office/powerpoint/2010/main" val="118537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1D793-34EF-40B0-A423-834269A9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558"/>
            <a:ext cx="7765321" cy="132632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英語教育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D28917-71A4-4A33-BCB5-D5A65560A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38117"/>
            <a:ext cx="9144000" cy="4526979"/>
          </a:xfrm>
        </p:spPr>
        <p:txBody>
          <a:bodyPr>
            <a:normAutofit fontScale="92500"/>
          </a:bodyPr>
          <a:lstStyle/>
          <a:p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新上說唱英語大賽</a:t>
            </a: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日，</a:t>
            </a:r>
            <a:r>
              <a:rPr lang="zh-TW" altLang="en-US" sz="3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歌唱、朗讀、演講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。鼓勵學生踴躍報名，參加都有獎牌。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下學期午餐播放</a:t>
            </a:r>
            <a:r>
              <a:rPr lang="en-US" altLang="zh-TW" sz="3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ICRT lunch box</a:t>
            </a:r>
          </a:p>
          <a:p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星期二、四上午</a:t>
            </a: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10:10</a:t>
            </a:r>
            <a:r>
              <a:rPr lang="zh-TW" altLang="en-US" sz="3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說英語時間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申請</a:t>
            </a: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Fulbright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外籍教師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協同教學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持續推動</a:t>
            </a:r>
            <a:r>
              <a:rPr lang="zh-TW" altLang="en-US" sz="3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國際交流、雙語教學</a:t>
            </a:r>
            <a:endParaRPr lang="en-US" altLang="zh-TW" sz="3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700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5DBCDF-44C7-4237-B881-DEED4F64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0"/>
            <a:ext cx="3419475" cy="22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63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78C6BD-740B-4238-BCB7-C5083712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閱讀教育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F196C2-57A5-4A0B-A7BE-AC32A2E65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935922"/>
            <a:ext cx="7983943" cy="41523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600" dirty="0"/>
              <a:t>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推動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喜閱網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書籍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閱讀與闖關</a:t>
            </a: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每周一天午餐時間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小小說書人</a:t>
            </a: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書香小學士、小博士頒獎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佛光山雲水行動書車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寒暑假借書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每周二、四上午圖書館</a:t>
            </a:r>
          </a:p>
        </p:txBody>
      </p:sp>
    </p:spTree>
    <p:extLst>
      <p:ext uri="{BB962C8B-B14F-4D97-AF65-F5344CB8AC3E}">
        <p14:creationId xmlns:p14="http://schemas.microsoft.com/office/powerpoint/2010/main" val="359239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859CF-9327-40BF-80E3-B6C50333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-269715"/>
            <a:ext cx="7765321" cy="132632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數位教育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FB9521-A2F1-4A0B-BA97-4733F5C1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2" y="801711"/>
            <a:ext cx="9056738" cy="3695136"/>
          </a:xfrm>
        </p:spPr>
        <p:txBody>
          <a:bodyPr>
            <a:normAutofit/>
          </a:bodyPr>
          <a:lstStyle/>
          <a:p>
            <a:pPr lvl="0"/>
            <a:r>
              <a:rPr lang="en-US" altLang="zh-TW" sz="3600" dirty="0">
                <a:solidFill>
                  <a:prstClr val="white"/>
                </a:solidFill>
              </a:rPr>
              <a:t>1.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班班有平板</a:t>
            </a:r>
            <a:r>
              <a:rPr lang="en-US" altLang="zh-TW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各班可借用平板教學</a:t>
            </a:r>
            <a:r>
              <a:rPr lang="zh-TW" altLang="en-US" sz="3600" dirty="0">
                <a:solidFill>
                  <a:prstClr val="white"/>
                </a:solidFill>
              </a:rPr>
              <a:t>。</a:t>
            </a:r>
            <a:endParaRPr lang="en-US" altLang="zh-TW" sz="3600" dirty="0">
              <a:solidFill>
                <a:prstClr val="white"/>
              </a:solidFill>
            </a:endParaRPr>
          </a:p>
          <a:p>
            <a:pPr lvl="0"/>
            <a:r>
              <a:rPr lang="en-US" altLang="zh-TW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每學期推動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教師數位研習</a:t>
            </a:r>
            <a:r>
              <a:rPr lang="zh-TW" altLang="en-US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3.5G VR</a:t>
            </a:r>
            <a:r>
              <a:rPr lang="zh-TW" altLang="en-US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示範學校</a:t>
            </a:r>
            <a:r>
              <a:rPr lang="en-US" altLang="zh-TW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:1/26</a:t>
            </a:r>
            <a:r>
              <a:rPr lang="zh-TW" altLang="en-US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屏大報告</a:t>
            </a:r>
            <a:endParaRPr lang="en-US" altLang="zh-TW" sz="36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虛擬實境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頭盔</a:t>
            </a:r>
            <a:r>
              <a:rPr lang="en-US" altLang="zh-TW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月到校，親師生都可體驗</a:t>
            </a:r>
            <a:endParaRPr lang="en-US" altLang="zh-TW" sz="36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207DA3-B917-4BB6-ABEE-A9C1D7A2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714" y="4317022"/>
            <a:ext cx="3062586" cy="254097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C85FED-4A5C-4E0E-8126-5672E663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692" y="4289681"/>
            <a:ext cx="2996677" cy="25409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29E1929-F191-4E5E-95C4-8BC77209C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1" y="4317022"/>
            <a:ext cx="2993675" cy="25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20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TM04033921[[fn=大馬士革風]]</Template>
  <TotalTime>473</TotalTime>
  <Words>249</Words>
  <Application>Microsoft Office PowerPoint</Application>
  <PresentationFormat>如螢幕大小 (4:3)</PresentationFormat>
  <Paragraphs>36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標楷體</vt:lpstr>
      <vt:lpstr>Arial</vt:lpstr>
      <vt:lpstr>Bookman Old Style</vt:lpstr>
      <vt:lpstr>Rockwell</vt:lpstr>
      <vt:lpstr>Damask</vt:lpstr>
      <vt:lpstr>教務處報告</vt:lpstr>
      <vt:lpstr>PowerPoint 簡報</vt:lpstr>
      <vt:lpstr>PowerPoint 簡報</vt:lpstr>
      <vt:lpstr>PowerPoint 簡報</vt:lpstr>
      <vt:lpstr>PowerPoint 簡報</vt:lpstr>
      <vt:lpstr>PowerPoint 簡報</vt:lpstr>
      <vt:lpstr>英語教育</vt:lpstr>
      <vt:lpstr>閱讀教育</vt:lpstr>
      <vt:lpstr>數位教育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教務處報告</dc:title>
  <dc:creator>鄭雅娟</dc:creator>
  <cp:lastModifiedBy>manager111</cp:lastModifiedBy>
  <cp:revision>16</cp:revision>
  <dcterms:created xsi:type="dcterms:W3CDTF">2024-01-10T14:11:19Z</dcterms:created>
  <dcterms:modified xsi:type="dcterms:W3CDTF">2024-01-12T05:34:52Z</dcterms:modified>
</cp:coreProperties>
</file>