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0"/>
  </p:notesMasterIdLst>
  <p:handoutMasterIdLst>
    <p:handoutMasterId r:id="rId21"/>
  </p:handoutMasterIdLst>
  <p:sldIdLst>
    <p:sldId id="257" r:id="rId2"/>
    <p:sldId id="539" r:id="rId3"/>
    <p:sldId id="541" r:id="rId4"/>
    <p:sldId id="303" r:id="rId5"/>
    <p:sldId id="534" r:id="rId6"/>
    <p:sldId id="542" r:id="rId7"/>
    <p:sldId id="535" r:id="rId8"/>
    <p:sldId id="543" r:id="rId9"/>
    <p:sldId id="549" r:id="rId10"/>
    <p:sldId id="536" r:id="rId11"/>
    <p:sldId id="537" r:id="rId12"/>
    <p:sldId id="538" r:id="rId13"/>
    <p:sldId id="540" r:id="rId14"/>
    <p:sldId id="530" r:id="rId15"/>
    <p:sldId id="548" r:id="rId16"/>
    <p:sldId id="546" r:id="rId17"/>
    <p:sldId id="547" r:id="rId18"/>
    <p:sldId id="261" r:id="rId19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1D2C"/>
    <a:srgbClr val="344529"/>
    <a:srgbClr val="2B3922"/>
    <a:srgbClr val="2E3722"/>
    <a:srgbClr val="FCF7F1"/>
    <a:srgbClr val="B8D233"/>
    <a:srgbClr val="5CC6D6"/>
    <a:srgbClr val="F8D22F"/>
    <a:srgbClr val="F03F2B"/>
    <a:srgbClr val="3488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497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A66772-F185-4D58-B8BB-E9370D7A7A2B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 rtlCol="0"/>
        <a:lstStyle/>
        <a:p>
          <a:pPr rtl="0"/>
          <a:endParaRPr lang="en-US"/>
        </a:p>
      </dgm:t>
    </dgm:pt>
    <dgm:pt modelId="{40FC4FFE-8987-4A26-B7F4-8A516F18ADAE}">
      <dgm:prSet custT="1"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zh-TW" altLang="en-US" sz="40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學生平安</a:t>
          </a:r>
          <a:r>
            <a:rPr lang="zh-tw" sz="4000" dirty="0">
              <a:latin typeface="Microsoft JhengHei UI" panose="020B0604030504040204" pitchFamily="34" charset="-120"/>
              <a:ea typeface="Microsoft JhengHei UI" panose="020B0604030504040204" pitchFamily="34" charset="-120"/>
            </a:rPr>
            <a:t> </a:t>
          </a:r>
        </a:p>
      </dgm:t>
    </dgm:pt>
    <dgm:pt modelId="{CAD7EF86-FB23-41F6-BF42-040B36DEFDB1}" type="parTrans" cxnId="{C7AD8469-3C68-4AF9-AB82-79B0043AA120}">
      <dgm:prSet/>
      <dgm:spPr/>
      <dgm:t>
        <a:bodyPr rtlCol="0"/>
        <a:lstStyle/>
        <a:p>
          <a:pPr rtl="0"/>
          <a:endParaRPr lang="en-US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5B62599A-5C9B-48E7-896E-EA782AC60C8B}" type="sibTrans" cxnId="{C7AD8469-3C68-4AF9-AB82-79B0043AA120}">
      <dgm:prSet/>
      <dgm:spPr/>
      <dgm:t>
        <a:bodyPr rtlCol="0"/>
        <a:lstStyle/>
        <a:p>
          <a:pPr rtl="0"/>
          <a:endParaRPr lang="en-US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49225C73-1633-42F1-AB3B-7CB183E5F8B8}">
      <dgm:prSet custT="1"/>
      <dgm:spPr/>
      <dgm:t>
        <a:bodyPr/>
        <a:lstStyle/>
        <a:p>
          <a:pPr>
            <a:lnSpc>
              <a:spcPct val="100000"/>
            </a:lnSpc>
            <a:buClrTx/>
            <a:buNone/>
          </a:pPr>
          <a:r>
            <a:rPr lang="zh-TW" altLang="en-US" sz="40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親師心安</a:t>
          </a:r>
          <a:endParaRPr lang="zh-tw" sz="400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1A0E2090-1D4F-438A-8766-B6030CE01ADD}" type="parTrans" cxnId="{A9154303-8225-4248-91DC-1B0156A35F07}">
      <dgm:prSet/>
      <dgm:spPr/>
      <dgm:t>
        <a:bodyPr rtlCol="0"/>
        <a:lstStyle/>
        <a:p>
          <a:pPr rtl="0"/>
          <a:endParaRPr lang="en-US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9646853A-8964-4519-A5B1-0B7D18B2983D}" type="sibTrans" cxnId="{A9154303-8225-4248-91DC-1B0156A35F07}">
      <dgm:prSet/>
      <dgm:spPr/>
      <dgm:t>
        <a:bodyPr rtlCol="0"/>
        <a:lstStyle/>
        <a:p>
          <a:pPr rtl="0"/>
          <a:endParaRPr lang="en-US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1C383F32-22E8-4F62-A3E0-BDC3D5F48992}">
      <dgm:prSet custT="1"/>
      <dgm:spPr/>
      <dgm:t>
        <a:bodyPr rtlCol="0"/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None/>
            <a:defRPr cap="all"/>
          </a:pPr>
          <a:r>
            <a:rPr lang="zh-TW" altLang="en-US" sz="4000" b="1" kern="12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大家身安</a:t>
          </a:r>
          <a:endParaRPr lang="zh-tw" sz="4000" b="1" kern="1200" dirty="0">
            <a:solidFill>
              <a:srgbClr val="0070C0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gm:t>
    </dgm:pt>
    <dgm:pt modelId="{8500F72A-2C6D-4FDF-9C1D-CA691380EB0B}" type="sibTrans" cxnId="{C4CCE57E-E871-46D6-BAD5-880252C95D22}">
      <dgm:prSet/>
      <dgm:spPr/>
      <dgm:t>
        <a:bodyPr rtlCol="0"/>
        <a:lstStyle/>
        <a:p>
          <a:pPr rtl="0"/>
          <a:endParaRPr lang="en-US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A7920A2F-3244-4159-AF04-6A1D38B7B317}" type="parTrans" cxnId="{C4CCE57E-E871-46D6-BAD5-880252C95D22}">
      <dgm:prSet/>
      <dgm:spPr/>
      <dgm:t>
        <a:bodyPr rtlCol="0"/>
        <a:lstStyle/>
        <a:p>
          <a:pPr rtl="0"/>
          <a:endParaRPr lang="en-US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50B3CE7C-E10B-4E23-BD93-03664997C932}" type="pres">
      <dgm:prSet presAssocID="{01A66772-F185-4D58-B8BB-E9370D7A7A2B}" presName="root" presStyleCnt="0">
        <dgm:presLayoutVars>
          <dgm:dir/>
          <dgm:resizeHandles val="exact"/>
        </dgm:presLayoutVars>
      </dgm:prSet>
      <dgm:spPr/>
    </dgm:pt>
    <dgm:pt modelId="{DE9CE479-E4AE-4283-AEF1-10C1535B4324}" type="pres">
      <dgm:prSet presAssocID="{40FC4FFE-8987-4A26-B7F4-8A516F18ADAE}" presName="compNode" presStyleCnt="0"/>
      <dgm:spPr/>
    </dgm:pt>
    <dgm:pt modelId="{B59FCF02-CAD2-4D6F-9542-AD86711168CA}" type="pres">
      <dgm:prSet presAssocID="{40FC4FFE-8987-4A26-B7F4-8A516F18ADAE}" presName="iconBgRect" presStyleLbl="bgShp" presStyleIdx="0" presStyleCnt="3"/>
      <dgm:spPr/>
    </dgm:pt>
    <dgm:pt modelId="{7C175B98-93F4-4D7C-BB95-1514AB879CD5}" type="pres">
      <dgm:prSet presAssocID="{40FC4FFE-8987-4A26-B7F4-8A516F18ADAE}" presName="iconRect" presStyleLbl="node1" presStyleIdx="0" presStyleCnt="3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graph with downward trend"/>
        </a:ext>
      </dgm:extLst>
    </dgm:pt>
    <dgm:pt modelId="{677A3090-5F01-43FD-9FA6-C0420AD80FD6}" type="pres">
      <dgm:prSet presAssocID="{40FC4FFE-8987-4A26-B7F4-8A516F18ADAE}" presName="spaceRect" presStyleCnt="0"/>
      <dgm:spPr/>
    </dgm:pt>
    <dgm:pt modelId="{127117FB-F8A7-4A20-A8A7-EC686DDC76D0}" type="pres">
      <dgm:prSet presAssocID="{40FC4FFE-8987-4A26-B7F4-8A516F18ADAE}" presName="textRect" presStyleLbl="revTx" presStyleIdx="0" presStyleCnt="3">
        <dgm:presLayoutVars>
          <dgm:chMax val="1"/>
          <dgm:chPref val="1"/>
        </dgm:presLayoutVars>
      </dgm:prSet>
      <dgm:spPr/>
    </dgm:pt>
    <dgm:pt modelId="{FD1EED9C-83D3-41AD-A09B-D3B36354168F}" type="pres">
      <dgm:prSet presAssocID="{5B62599A-5C9B-48E7-896E-EA782AC60C8B}" presName="sibTrans" presStyleCnt="0"/>
      <dgm:spPr/>
    </dgm:pt>
    <dgm:pt modelId="{C998AB0A-577D-44AA-A068-F634DDE7BD47}" type="pres">
      <dgm:prSet presAssocID="{49225C73-1633-42F1-AB3B-7CB183E5F8B8}" presName="compNode" presStyleCnt="0"/>
      <dgm:spPr/>
    </dgm:pt>
    <dgm:pt modelId="{BCD8CDD9-0C56-4401-ADB1-8B48DAB2C96F}" type="pres">
      <dgm:prSet presAssocID="{49225C73-1633-42F1-AB3B-7CB183E5F8B8}" presName="iconBgRect" presStyleLbl="bgShp" presStyleIdx="1" presStyleCnt="3"/>
      <dgm:spPr/>
    </dgm:pt>
    <dgm:pt modelId="{DB4CA7C4-FCA1-4127-B20A-2A5C031A3CF4}" type="pres">
      <dgm:prSet presAssocID="{49225C73-1633-42F1-AB3B-7CB183E5F8B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bar chart"/>
        </a:ext>
      </dgm:extLst>
    </dgm:pt>
    <dgm:pt modelId="{9B0C8FBF-0BDD-48A5-967E-F3FE71659F6A}" type="pres">
      <dgm:prSet presAssocID="{49225C73-1633-42F1-AB3B-7CB183E5F8B8}" presName="spaceRect" presStyleCnt="0"/>
      <dgm:spPr/>
    </dgm:pt>
    <dgm:pt modelId="{7E6FE37A-5DB0-4899-9FCB-0CE39BC185F8}" type="pres">
      <dgm:prSet presAssocID="{49225C73-1633-42F1-AB3B-7CB183E5F8B8}" presName="textRect" presStyleLbl="revTx" presStyleIdx="1" presStyleCnt="3">
        <dgm:presLayoutVars>
          <dgm:chMax val="1"/>
          <dgm:chPref val="1"/>
        </dgm:presLayoutVars>
      </dgm:prSet>
      <dgm:spPr/>
    </dgm:pt>
    <dgm:pt modelId="{5A266296-0042-402F-92EF-D59AB148E92E}" type="pres">
      <dgm:prSet presAssocID="{9646853A-8964-4519-A5B1-0B7D18B2983D}" presName="sibTrans" presStyleCnt="0"/>
      <dgm:spPr/>
    </dgm:pt>
    <dgm:pt modelId="{ECFA770B-DE2C-4683-A038-58D0FE44BC27}" type="pres">
      <dgm:prSet presAssocID="{1C383F32-22E8-4F62-A3E0-BDC3D5F48992}" presName="compNode" presStyleCnt="0"/>
      <dgm:spPr/>
    </dgm:pt>
    <dgm:pt modelId="{FF93E135-77D6-48A0-8871-9BC93D705D06}" type="pres">
      <dgm:prSet presAssocID="{1C383F32-22E8-4F62-A3E0-BDC3D5F48992}" presName="iconBgRect" presStyleLbl="bgShp" presStyleIdx="2" presStyleCnt="3"/>
      <dgm:spPr/>
    </dgm:pt>
    <dgm:pt modelId="{39509775-983E-4110-B989-EE2CD6514BE0}" type="pres">
      <dgm:prSet presAssocID="{1C383F32-22E8-4F62-A3E0-BDC3D5F4899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493B43B2-705C-4AE5-8A77-D8DEEDA1B5CF}" type="pres">
      <dgm:prSet presAssocID="{1C383F32-22E8-4F62-A3E0-BDC3D5F48992}" presName="spaceRect" presStyleCnt="0"/>
      <dgm:spPr/>
    </dgm:pt>
    <dgm:pt modelId="{1AEDC777-00B3-41D7-9AE1-23D741E941C3}" type="pres">
      <dgm:prSet presAssocID="{1C383F32-22E8-4F62-A3E0-BDC3D5F48992}" presName="textRect" presStyleLbl="revTx" presStyleIdx="2" presStyleCnt="3" custLinFactNeighborX="1194" custLinFactNeighborY="17112">
        <dgm:presLayoutVars>
          <dgm:chMax val="1"/>
          <dgm:chPref val="1"/>
        </dgm:presLayoutVars>
      </dgm:prSet>
      <dgm:spPr/>
    </dgm:pt>
  </dgm:ptLst>
  <dgm:cxnLst>
    <dgm:cxn modelId="{A9154303-8225-4248-91DC-1B0156A35F07}" srcId="{01A66772-F185-4D58-B8BB-E9370D7A7A2B}" destId="{49225C73-1633-42F1-AB3B-7CB183E5F8B8}" srcOrd="1" destOrd="0" parTransId="{1A0E2090-1D4F-438A-8766-B6030CE01ADD}" sibTransId="{9646853A-8964-4519-A5B1-0B7D18B2983D}"/>
    <dgm:cxn modelId="{7A710F69-5154-4855-ACF5-BC7C1BF85A80}" type="presOf" srcId="{49225C73-1633-42F1-AB3B-7CB183E5F8B8}" destId="{7E6FE37A-5DB0-4899-9FCB-0CE39BC185F8}" srcOrd="0" destOrd="0" presId="urn:microsoft.com/office/officeart/2018/5/layout/IconCircleLabelList"/>
    <dgm:cxn modelId="{C7AD8469-3C68-4AF9-AB82-79B0043AA120}" srcId="{01A66772-F185-4D58-B8BB-E9370D7A7A2B}" destId="{40FC4FFE-8987-4A26-B7F4-8A516F18ADAE}" srcOrd="0" destOrd="0" parTransId="{CAD7EF86-FB23-41F6-BF42-040B36DEFDB1}" sibTransId="{5B62599A-5C9B-48E7-896E-EA782AC60C8B}"/>
    <dgm:cxn modelId="{676D3A6A-6EA7-4483-BB12-0BD4A7D7AF9D}" type="presOf" srcId="{01A66772-F185-4D58-B8BB-E9370D7A7A2B}" destId="{50B3CE7C-E10B-4E23-BD93-03664997C932}" srcOrd="0" destOrd="0" presId="urn:microsoft.com/office/officeart/2018/5/layout/IconCircleLabelList"/>
    <dgm:cxn modelId="{1496FC70-DB8B-48D4-98DE-DD2856E389EE}" type="presOf" srcId="{1C383F32-22E8-4F62-A3E0-BDC3D5F48992}" destId="{1AEDC777-00B3-41D7-9AE1-23D741E941C3}" srcOrd="0" destOrd="0" presId="urn:microsoft.com/office/officeart/2018/5/layout/IconCircleLabelList"/>
    <dgm:cxn modelId="{C4CCE57E-E871-46D6-BAD5-880252C95D22}" srcId="{01A66772-F185-4D58-B8BB-E9370D7A7A2B}" destId="{1C383F32-22E8-4F62-A3E0-BDC3D5F48992}" srcOrd="2" destOrd="0" parTransId="{A7920A2F-3244-4159-AF04-6A1D38B7B317}" sibTransId="{8500F72A-2C6D-4FDF-9C1D-CA691380EB0B}"/>
    <dgm:cxn modelId="{355227E3-55E0-4343-BC8D-FC0EB1694F48}" type="presOf" srcId="{40FC4FFE-8987-4A26-B7F4-8A516F18ADAE}" destId="{127117FB-F8A7-4A20-A8A7-EC686DDC76D0}" srcOrd="0" destOrd="0" presId="urn:microsoft.com/office/officeart/2018/5/layout/IconCircleLabelList"/>
    <dgm:cxn modelId="{555498CB-3ED1-404E-A25F-EB243EFC5FB1}" type="presParOf" srcId="{50B3CE7C-E10B-4E23-BD93-03664997C932}" destId="{DE9CE479-E4AE-4283-AEF1-10C1535B4324}" srcOrd="0" destOrd="0" presId="urn:microsoft.com/office/officeart/2018/5/layout/IconCircleLabelList"/>
    <dgm:cxn modelId="{11F12D49-CD08-4D50-BD13-3ECBC3A476A4}" type="presParOf" srcId="{DE9CE479-E4AE-4283-AEF1-10C1535B4324}" destId="{B59FCF02-CAD2-4D6F-9542-AD86711168CA}" srcOrd="0" destOrd="0" presId="urn:microsoft.com/office/officeart/2018/5/layout/IconCircleLabelList"/>
    <dgm:cxn modelId="{F443A659-540B-487B-97F9-49219CF60D6B}" type="presParOf" srcId="{DE9CE479-E4AE-4283-AEF1-10C1535B4324}" destId="{7C175B98-93F4-4D7C-BB95-1514AB879CD5}" srcOrd="1" destOrd="0" presId="urn:microsoft.com/office/officeart/2018/5/layout/IconCircleLabelList"/>
    <dgm:cxn modelId="{A503D7AB-7D64-4163-93B5-1CEEDAE81823}" type="presParOf" srcId="{DE9CE479-E4AE-4283-AEF1-10C1535B4324}" destId="{677A3090-5F01-43FD-9FA6-C0420AD80FD6}" srcOrd="2" destOrd="0" presId="urn:microsoft.com/office/officeart/2018/5/layout/IconCircleLabelList"/>
    <dgm:cxn modelId="{780188ED-7DCE-45BB-B6AF-91BE48969612}" type="presParOf" srcId="{DE9CE479-E4AE-4283-AEF1-10C1535B4324}" destId="{127117FB-F8A7-4A20-A8A7-EC686DDC76D0}" srcOrd="3" destOrd="0" presId="urn:microsoft.com/office/officeart/2018/5/layout/IconCircleLabelList"/>
    <dgm:cxn modelId="{155719F8-A89B-4E96-BC49-C48BC717F480}" type="presParOf" srcId="{50B3CE7C-E10B-4E23-BD93-03664997C932}" destId="{FD1EED9C-83D3-41AD-A09B-D3B36354168F}" srcOrd="1" destOrd="0" presId="urn:microsoft.com/office/officeart/2018/5/layout/IconCircleLabelList"/>
    <dgm:cxn modelId="{2772E199-56B0-4310-A55E-67D00CA3E59E}" type="presParOf" srcId="{50B3CE7C-E10B-4E23-BD93-03664997C932}" destId="{C998AB0A-577D-44AA-A068-F634DDE7BD47}" srcOrd="2" destOrd="0" presId="urn:microsoft.com/office/officeart/2018/5/layout/IconCircleLabelList"/>
    <dgm:cxn modelId="{4E351D18-D97F-4B92-A608-2E9600B91C28}" type="presParOf" srcId="{C998AB0A-577D-44AA-A068-F634DDE7BD47}" destId="{BCD8CDD9-0C56-4401-ADB1-8B48DAB2C96F}" srcOrd="0" destOrd="0" presId="urn:microsoft.com/office/officeart/2018/5/layout/IconCircleLabelList"/>
    <dgm:cxn modelId="{B3DC724C-4569-4E9D-BD5A-49E4CD991FD0}" type="presParOf" srcId="{C998AB0A-577D-44AA-A068-F634DDE7BD47}" destId="{DB4CA7C4-FCA1-4127-B20A-2A5C031A3CF4}" srcOrd="1" destOrd="0" presId="urn:microsoft.com/office/officeart/2018/5/layout/IconCircleLabelList"/>
    <dgm:cxn modelId="{AD1AB552-CCE0-4911-BB9E-5D4A60B21F4F}" type="presParOf" srcId="{C998AB0A-577D-44AA-A068-F634DDE7BD47}" destId="{9B0C8FBF-0BDD-48A5-967E-F3FE71659F6A}" srcOrd="2" destOrd="0" presId="urn:microsoft.com/office/officeart/2018/5/layout/IconCircleLabelList"/>
    <dgm:cxn modelId="{8558F796-2D01-40FE-A21A-7530EEBC3BC3}" type="presParOf" srcId="{C998AB0A-577D-44AA-A068-F634DDE7BD47}" destId="{7E6FE37A-5DB0-4899-9FCB-0CE39BC185F8}" srcOrd="3" destOrd="0" presId="urn:microsoft.com/office/officeart/2018/5/layout/IconCircleLabelList"/>
    <dgm:cxn modelId="{1532E2BE-82E9-40A4-A6F7-40B60FC879AE}" type="presParOf" srcId="{50B3CE7C-E10B-4E23-BD93-03664997C932}" destId="{5A266296-0042-402F-92EF-D59AB148E92E}" srcOrd="3" destOrd="0" presId="urn:microsoft.com/office/officeart/2018/5/layout/IconCircleLabelList"/>
    <dgm:cxn modelId="{3A7F4DB9-1469-4F58-B633-24B7EEE084D1}" type="presParOf" srcId="{50B3CE7C-E10B-4E23-BD93-03664997C932}" destId="{ECFA770B-DE2C-4683-A038-58D0FE44BC27}" srcOrd="4" destOrd="0" presId="urn:microsoft.com/office/officeart/2018/5/layout/IconCircleLabelList"/>
    <dgm:cxn modelId="{91311827-CDAC-4BA8-B4A3-117AFD1CEE2D}" type="presParOf" srcId="{ECFA770B-DE2C-4683-A038-58D0FE44BC27}" destId="{FF93E135-77D6-48A0-8871-9BC93D705D06}" srcOrd="0" destOrd="0" presId="urn:microsoft.com/office/officeart/2018/5/layout/IconCircleLabelList"/>
    <dgm:cxn modelId="{83B7CA40-11B7-4507-8422-A40F02D469B2}" type="presParOf" srcId="{ECFA770B-DE2C-4683-A038-58D0FE44BC27}" destId="{39509775-983E-4110-B989-EE2CD6514BE0}" srcOrd="1" destOrd="0" presId="urn:microsoft.com/office/officeart/2018/5/layout/IconCircleLabelList"/>
    <dgm:cxn modelId="{A44BB251-01EB-4DEF-A28C-6D495183E4DC}" type="presParOf" srcId="{ECFA770B-DE2C-4683-A038-58D0FE44BC27}" destId="{493B43B2-705C-4AE5-8A77-D8DEEDA1B5CF}" srcOrd="2" destOrd="0" presId="urn:microsoft.com/office/officeart/2018/5/layout/IconCircleLabelList"/>
    <dgm:cxn modelId="{1EFA52DF-3C80-4DAA-BED6-AFE2F81796B2}" type="presParOf" srcId="{ECFA770B-DE2C-4683-A038-58D0FE44BC27}" destId="{1AEDC777-00B3-41D7-9AE1-23D741E941C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9FCF02-CAD2-4D6F-9542-AD86711168CA}">
      <dsp:nvSpPr>
        <dsp:cNvPr id="0" name=""/>
        <dsp:cNvSpPr/>
      </dsp:nvSpPr>
      <dsp:spPr>
        <a:xfrm>
          <a:off x="616949" y="242805"/>
          <a:ext cx="1818562" cy="181856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75B98-93F4-4D7C-BB95-1514AB879CD5}">
      <dsp:nvSpPr>
        <dsp:cNvPr id="0" name=""/>
        <dsp:cNvSpPr/>
      </dsp:nvSpPr>
      <dsp:spPr>
        <a:xfrm>
          <a:off x="1004512" y="630368"/>
          <a:ext cx="1043437" cy="1043437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7117FB-F8A7-4A20-A8A7-EC686DDC76D0}">
      <dsp:nvSpPr>
        <dsp:cNvPr id="0" name=""/>
        <dsp:cNvSpPr/>
      </dsp:nvSpPr>
      <dsp:spPr>
        <a:xfrm>
          <a:off x="35606" y="2627806"/>
          <a:ext cx="2981250" cy="85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zh-TW" altLang="en-US" sz="4000" b="1" kern="12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學生平安</a:t>
          </a:r>
          <a:r>
            <a:rPr lang="zh-tw" sz="4000" kern="1200" dirty="0">
              <a:latin typeface="Microsoft JhengHei UI" panose="020B0604030504040204" pitchFamily="34" charset="-120"/>
              <a:ea typeface="Microsoft JhengHei UI" panose="020B0604030504040204" pitchFamily="34" charset="-120"/>
            </a:rPr>
            <a:t> </a:t>
          </a:r>
        </a:p>
      </dsp:txBody>
      <dsp:txXfrm>
        <a:off x="35606" y="2627806"/>
        <a:ext cx="2981250" cy="855000"/>
      </dsp:txXfrm>
    </dsp:sp>
    <dsp:sp modelId="{BCD8CDD9-0C56-4401-ADB1-8B48DAB2C96F}">
      <dsp:nvSpPr>
        <dsp:cNvPr id="0" name=""/>
        <dsp:cNvSpPr/>
      </dsp:nvSpPr>
      <dsp:spPr>
        <a:xfrm>
          <a:off x="4119918" y="242805"/>
          <a:ext cx="1818562" cy="181856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4CA7C4-FCA1-4127-B20A-2A5C031A3CF4}">
      <dsp:nvSpPr>
        <dsp:cNvPr id="0" name=""/>
        <dsp:cNvSpPr/>
      </dsp:nvSpPr>
      <dsp:spPr>
        <a:xfrm>
          <a:off x="4507481" y="630368"/>
          <a:ext cx="1043437" cy="1043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6FE37A-5DB0-4899-9FCB-0CE39BC185F8}">
      <dsp:nvSpPr>
        <dsp:cNvPr id="0" name=""/>
        <dsp:cNvSpPr/>
      </dsp:nvSpPr>
      <dsp:spPr>
        <a:xfrm>
          <a:off x="3538574" y="2627806"/>
          <a:ext cx="2981250" cy="85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None/>
          </a:pPr>
          <a:r>
            <a:rPr lang="zh-TW" altLang="en-US" sz="4000" b="1" kern="12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親師心安</a:t>
          </a:r>
          <a:endParaRPr lang="zh-tw" sz="4000" kern="120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sp:txBody>
      <dsp:txXfrm>
        <a:off x="3538574" y="2627806"/>
        <a:ext cx="2981250" cy="855000"/>
      </dsp:txXfrm>
    </dsp:sp>
    <dsp:sp modelId="{FF93E135-77D6-48A0-8871-9BC93D705D06}">
      <dsp:nvSpPr>
        <dsp:cNvPr id="0" name=""/>
        <dsp:cNvSpPr/>
      </dsp:nvSpPr>
      <dsp:spPr>
        <a:xfrm>
          <a:off x="7622887" y="242805"/>
          <a:ext cx="1818562" cy="181856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509775-983E-4110-B989-EE2CD6514BE0}">
      <dsp:nvSpPr>
        <dsp:cNvPr id="0" name=""/>
        <dsp:cNvSpPr/>
      </dsp:nvSpPr>
      <dsp:spPr>
        <a:xfrm>
          <a:off x="8010450" y="630368"/>
          <a:ext cx="1043437" cy="10434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EDC777-00B3-41D7-9AE1-23D741E941C3}">
      <dsp:nvSpPr>
        <dsp:cNvPr id="0" name=""/>
        <dsp:cNvSpPr/>
      </dsp:nvSpPr>
      <dsp:spPr>
        <a:xfrm>
          <a:off x="7077139" y="2774113"/>
          <a:ext cx="2981250" cy="85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None/>
            <a:defRPr cap="all"/>
          </a:pPr>
          <a:r>
            <a:rPr lang="zh-TW" altLang="en-US" sz="4000" b="1" kern="12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大家身安</a:t>
          </a:r>
          <a:endParaRPr lang="zh-tw" sz="4000" b="1" kern="1200" dirty="0">
            <a:solidFill>
              <a:srgbClr val="0070C0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sp:txBody>
      <dsp:txXfrm>
        <a:off x="7077139" y="2774113"/>
        <a:ext cx="2981250" cy="855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AA7418C-1A37-4630-8C30-B2836F55C532}" type="datetime1">
              <a:rPr lang="zh-TW" altLang="en-US" smtClean="0"/>
              <a:t>2024/1/12</a:t>
            </a:fld>
            <a:endParaRPr 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B916EA9-9B8C-4B06-BBDB-07A75F4AF607}" type="datetime1">
              <a:rPr lang="zh-TW" altLang="en-US" smtClean="0"/>
              <a:t>2024/1/12</a:t>
            </a:fld>
            <a:endParaRPr 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/>
              <a:t>按一下以編輯母片文字樣式</a:t>
            </a:r>
            <a:endParaRPr lang="en-US"/>
          </a:p>
          <a:p>
            <a:pPr lvl="1" rtl="0"/>
            <a:r>
              <a:rPr lang="zh-tw"/>
              <a:t>第二層</a:t>
            </a:r>
          </a:p>
          <a:p>
            <a:pPr lvl="2" rtl="0"/>
            <a:r>
              <a:rPr lang="zh-tw"/>
              <a:t>第三層</a:t>
            </a:r>
          </a:p>
          <a:p>
            <a:pPr lvl="3" rtl="0"/>
            <a:r>
              <a:rPr lang="zh-tw"/>
              <a:t>第四層</a:t>
            </a:r>
          </a:p>
          <a:p>
            <a:pPr lvl="4" rtl="0"/>
            <a:r>
              <a:rPr lang="zh-tw"/>
              <a:t>第五層</a:t>
            </a:r>
            <a:endParaRPr lang="en-US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矩形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矩形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矩形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直線接點​​(S)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20" name="日期版面配置區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4D9EAB54-90A7-4427-8D5D-1517AC1256FE}" type="datetime1">
              <a:rPr lang="zh-TW" altLang="en-US" smtClean="0"/>
              <a:t>2024/1/12</a:t>
            </a:fld>
            <a:endParaRPr lang="en-US" dirty="0"/>
          </a:p>
        </p:txBody>
      </p:sp>
      <p:sp>
        <p:nvSpPr>
          <p:cNvPr id="21" name="頁尾預留位置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en-US" dirty="0"/>
          </a:p>
        </p:txBody>
      </p:sp>
      <p:sp>
        <p:nvSpPr>
          <p:cNvPr id="22" name="投影片編號預留位置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E064CC-B997-463F-949D-526814740EEF}" type="datetime1">
              <a:rPr lang="zh-TW" altLang="en-US" smtClean="0"/>
              <a:t>2024/1/12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128EAF-448F-42C4-BB03-9B0CC8E0C77B}" type="datetime1">
              <a:rPr lang="zh-TW" altLang="en-US" smtClean="0"/>
              <a:t>2024/1/12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E847876-3A2B-49FA-B396-40048599C954}" type="datetime1">
              <a:rPr lang="zh-TW" altLang="en-US" smtClean="0"/>
              <a:t>2024/1/12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矩形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矩形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矩形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en-US" dirty="0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直線接點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​​(S)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fld id="{294347CA-4B58-4AEE-8DA6-4E2B096FC96F}" type="datetime1">
              <a:rPr lang="zh-TW" altLang="en-US" smtClean="0"/>
              <a:t>2024/1/12</a:t>
            </a:fld>
            <a:endParaRPr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CCF91B-17D2-4072-B2E9-D16F58DFD8EB}" type="datetime1">
              <a:rPr lang="zh-TW" altLang="en-US" smtClean="0"/>
              <a:t>2024/1/12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651C41F-D9A3-457D-A3FA-0A5DBEF4266B}" type="datetime1">
              <a:rPr lang="zh-TW" altLang="en-US" smtClean="0"/>
              <a:t>2024/1/12</a:t>
            </a:fld>
            <a:endParaRPr lang="en-US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33183BB-2861-4A80-80A6-2C9B82653C78}" type="datetime1">
              <a:rPr lang="zh-TW" altLang="en-US" smtClean="0"/>
              <a:t>2024/1/12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56085DB-A18D-4659-BA29-412FA9C45839}" type="datetime1">
              <a:rPr lang="zh-TW" altLang="en-US" smtClean="0"/>
              <a:t>2024/1/12</a:t>
            </a:fld>
            <a:endParaRPr 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453BEA6C-00E9-40EA-A338-3A3492325C3F}" type="datetime1">
              <a:rPr lang="zh-TW" altLang="en-US" smtClean="0"/>
              <a:t>2024/1/12</a:t>
            </a:fld>
            <a:endParaRPr lang="en-US" dirty="0"/>
          </a:p>
        </p:txBody>
      </p:sp>
      <p:sp>
        <p:nvSpPr>
          <p:cNvPr id="9" name="頁尾版面配置區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 dirty="0"/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圖片版面配置區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827CC67-2DD7-42FE-B417-D6036783A853}" type="datetime1">
              <a:rPr lang="zh-TW" altLang="en-US" smtClean="0"/>
              <a:t>2024/1/12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pPr algn="l"/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矩形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矩形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矩形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tw" dirty="0"/>
              <a:t>按一下以編輯母片標題樣式</a:t>
            </a:r>
            <a:endParaRPr 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/>
              <a:t>按一下以編輯母片文字樣式</a:t>
            </a:r>
          </a:p>
          <a:p>
            <a:pPr lvl="1" rtl="0"/>
            <a:r>
              <a:rPr lang="zh-tw"/>
              <a:t>第二層</a:t>
            </a:r>
          </a:p>
          <a:p>
            <a:pPr lvl="2" rtl="0"/>
            <a:r>
              <a:rPr lang="zh-tw"/>
              <a:t>第三層</a:t>
            </a:r>
          </a:p>
          <a:p>
            <a:pPr lvl="3" rtl="0"/>
            <a:r>
              <a:rPr lang="zh-tw"/>
              <a:t>第四層</a:t>
            </a:r>
          </a:p>
          <a:p>
            <a:pPr lvl="4" rtl="0"/>
            <a:r>
              <a:rPr lang="zh-tw"/>
              <a:t>第五層</a:t>
            </a:r>
            <a:endParaRPr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46C11105-4E24-4682-A6F5-E2BADE4D0872}" type="datetime1">
              <a:rPr lang="zh-TW" altLang="en-US" smtClean="0"/>
              <a:t>2024/1/12</a:t>
            </a:fld>
            <a:endParaRPr 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g"/><Relationship Id="rId7" Type="http://schemas.openxmlformats.org/officeDocument/2006/relationships/image" Target="../media/image33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g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標誌特寫&#10;&#10;自動產生的描述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82" name="矩形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學務處業務報告</a:t>
            </a:r>
            <a:endParaRPr lang="zh-tw" sz="4400" dirty="0">
              <a:solidFill>
                <a:schemeClr val="tx1"/>
              </a:solidFill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559656"/>
          </a:xfrm>
        </p:spPr>
        <p:txBody>
          <a:bodyPr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2024.01.12</a:t>
            </a:r>
            <a:endPara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rtl="0">
              <a:spcAft>
                <a:spcPts val="600"/>
              </a:spcAft>
            </a:pPr>
            <a:endParaRPr lang="zh-tw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E84237-FE43-4252-A3B6-A1902C8AA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056" y="660868"/>
            <a:ext cx="10058400" cy="1113386"/>
          </a:xfrm>
        </p:spPr>
        <p:txBody>
          <a:bodyPr/>
          <a:lstStyle/>
          <a:p>
            <a:r>
              <a:rPr lang="en-US" altLang="zh-TW" sz="4000" b="1" dirty="0">
                <a:solidFill>
                  <a:srgbClr val="002060"/>
                </a:solidFill>
              </a:rPr>
              <a:t>11</a:t>
            </a:r>
            <a:r>
              <a:rPr lang="zh-TW" altLang="en-US" sz="4000" b="1" dirty="0">
                <a:solidFill>
                  <a:srgbClr val="002060"/>
                </a:solidFill>
              </a:rPr>
              <a:t>月 </a:t>
            </a:r>
            <a:r>
              <a:rPr lang="en-US" altLang="zh-TW" sz="4000" b="1" dirty="0">
                <a:solidFill>
                  <a:srgbClr val="002060"/>
                </a:solidFill>
              </a:rPr>
              <a:t>—</a:t>
            </a:r>
            <a:r>
              <a:rPr lang="zh-TW" altLang="en-US" sz="4000" b="1" dirty="0">
                <a:solidFill>
                  <a:srgbClr val="002060"/>
                </a:solidFill>
              </a:rPr>
              <a:t> 周佑佲布袋戲體驗活動</a:t>
            </a:r>
            <a:endParaRPr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073B306B-4FB0-4382-A0FE-1DA392C273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5" y="1774254"/>
            <a:ext cx="6279891" cy="4708856"/>
          </a:xfr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7186BA5-BB6E-4C3A-AF7D-1A7D7EF85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E847876-3A2B-49FA-B396-40048599C954}" type="datetime1">
              <a:rPr lang="zh-TW" altLang="en-US" smtClean="0"/>
              <a:t>2024/1/12</a:t>
            </a:fld>
            <a:endParaRPr 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195974A-0EC5-4A79-BFC9-57941C0EDF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263" y="1701102"/>
            <a:ext cx="6401819" cy="480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33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437366A8-0AD4-46A4-ACF1-00BFDCA599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01" y="2019613"/>
            <a:ext cx="5842899" cy="4381187"/>
          </a:xfr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015E71C-6E7F-49E4-9646-76676F97A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E847876-3A2B-49FA-B396-40048599C954}" type="datetime1">
              <a:rPr lang="zh-TW" altLang="en-US" smtClean="0"/>
              <a:t>2024/1/12</a:t>
            </a:fld>
            <a:endParaRPr lang="en-US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1016763-F86C-4DAB-B587-2B6E47E5A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975" y="648013"/>
            <a:ext cx="7674864" cy="1371600"/>
          </a:xfrm>
        </p:spPr>
        <p:txBody>
          <a:bodyPr/>
          <a:lstStyle/>
          <a:p>
            <a:r>
              <a:rPr lang="en-US" altLang="zh-TW" sz="4000" b="1" dirty="0">
                <a:solidFill>
                  <a:srgbClr val="002060"/>
                </a:solidFill>
              </a:rPr>
              <a:t>11</a:t>
            </a:r>
            <a:r>
              <a:rPr lang="zh-TW" altLang="en-US" sz="4000" b="1" dirty="0">
                <a:solidFill>
                  <a:srgbClr val="002060"/>
                </a:solidFill>
              </a:rPr>
              <a:t>月 </a:t>
            </a:r>
            <a:r>
              <a:rPr lang="en-US" altLang="zh-TW" sz="4000" b="1" dirty="0">
                <a:solidFill>
                  <a:srgbClr val="002060"/>
                </a:solidFill>
              </a:rPr>
              <a:t>—</a:t>
            </a:r>
            <a:r>
              <a:rPr lang="zh-TW" altLang="en-US" sz="4000" b="1" dirty="0">
                <a:solidFill>
                  <a:srgbClr val="002060"/>
                </a:solidFill>
              </a:rPr>
              <a:t> 傳統歌仔戲曲體驗活動</a:t>
            </a:r>
            <a:endParaRPr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FFDBCA0-5F9B-4C39-81FE-D32CE6222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381" y="2084832"/>
            <a:ext cx="5792505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36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E30F4F35-B007-470E-AC7F-7CA92AFB1C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71" y="2258568"/>
            <a:ext cx="6434100" cy="4297617"/>
          </a:xfr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FF3B83B-A265-4B99-ADDA-912864F34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E847876-3A2B-49FA-B396-40048599C954}" type="datetime1">
              <a:rPr lang="zh-TW" altLang="en-US" smtClean="0"/>
              <a:t>2024/1/12</a:t>
            </a:fld>
            <a:endParaRPr lang="en-US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9787B491-1490-454D-AF8B-AE24F0638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832" y="649224"/>
            <a:ext cx="8022336" cy="1371600"/>
          </a:xfrm>
        </p:spPr>
        <p:txBody>
          <a:bodyPr/>
          <a:lstStyle/>
          <a:p>
            <a:r>
              <a:rPr lang="en-US" altLang="zh-TW" sz="4000" b="1" dirty="0">
                <a:solidFill>
                  <a:srgbClr val="002060"/>
                </a:solidFill>
              </a:rPr>
              <a:t>11</a:t>
            </a:r>
            <a:r>
              <a:rPr lang="zh-TW" altLang="en-US" sz="4000" b="1" dirty="0">
                <a:solidFill>
                  <a:srgbClr val="002060"/>
                </a:solidFill>
              </a:rPr>
              <a:t>月 </a:t>
            </a:r>
            <a:r>
              <a:rPr lang="en-US" altLang="zh-TW" sz="4000" b="1" dirty="0">
                <a:solidFill>
                  <a:srgbClr val="002060"/>
                </a:solidFill>
              </a:rPr>
              <a:t>—</a:t>
            </a:r>
            <a:r>
              <a:rPr lang="zh-TW" altLang="en-US" sz="4000" b="1" dirty="0">
                <a:solidFill>
                  <a:srgbClr val="002060"/>
                </a:solidFill>
              </a:rPr>
              <a:t> 漢字品德教育半日學堂</a:t>
            </a:r>
            <a:endParaRPr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FA8F230-F660-4FF8-A706-5437B86D8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71" y="2258568"/>
            <a:ext cx="5062423" cy="379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60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C1DF076-A7F0-4403-9D55-13A301864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868" y="205931"/>
            <a:ext cx="10058400" cy="1371600"/>
          </a:xfrm>
        </p:spPr>
        <p:txBody>
          <a:bodyPr/>
          <a:lstStyle/>
          <a:p>
            <a:r>
              <a:rPr lang="zh-TW" altLang="en-US" sz="4000" b="1" dirty="0">
                <a:solidFill>
                  <a:srgbClr val="002060"/>
                </a:solidFill>
              </a:rPr>
              <a:t>           </a:t>
            </a:r>
            <a:r>
              <a:rPr lang="en-US" altLang="zh-TW" sz="4000" b="1" dirty="0">
                <a:solidFill>
                  <a:srgbClr val="002060"/>
                </a:solidFill>
              </a:rPr>
              <a:t>12</a:t>
            </a:r>
            <a:r>
              <a:rPr lang="zh-TW" altLang="en-US" sz="4000" b="1" dirty="0">
                <a:solidFill>
                  <a:srgbClr val="002060"/>
                </a:solidFill>
              </a:rPr>
              <a:t>月 </a:t>
            </a:r>
            <a:r>
              <a:rPr lang="en-US" altLang="zh-TW" sz="4000" b="1" dirty="0">
                <a:solidFill>
                  <a:srgbClr val="002060"/>
                </a:solidFill>
              </a:rPr>
              <a:t>—</a:t>
            </a:r>
            <a:r>
              <a:rPr lang="zh-TW" altLang="en-US" sz="4000" b="1" dirty="0">
                <a:solidFill>
                  <a:srgbClr val="002060"/>
                </a:solidFill>
              </a:rPr>
              <a:t> 校慶運動會</a:t>
            </a:r>
            <a:endParaRPr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1E3F975C-E617-4091-A5FD-F7CA37767B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609" y="1622869"/>
            <a:ext cx="2451652" cy="1838325"/>
          </a:xfr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E654B34-A7F6-49A9-811E-36B772CB3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E847876-3A2B-49FA-B396-40048599C954}" type="datetime1">
              <a:rPr lang="zh-TW" altLang="en-US" smtClean="0"/>
              <a:t>2024/1/12</a:t>
            </a:fld>
            <a:endParaRPr 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145279E-B991-470A-8F27-D1075ECAB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181" y="3311000"/>
            <a:ext cx="4221529" cy="316543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D8B4AA5-2F9E-490B-A686-45F8A85560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68" y="1170432"/>
            <a:ext cx="4146214" cy="310896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076D2FC5-F15D-4B59-A6A7-BDD83C098C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082" y="1170432"/>
            <a:ext cx="3538045" cy="2653534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8730888C-74EA-481C-8017-967E31CF8A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022" y="3823966"/>
            <a:ext cx="3513075" cy="2634806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90547A7C-300A-4132-A967-049E6B9DAE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49" y="4011353"/>
            <a:ext cx="3286773" cy="246508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DD9D1D45-30D4-408E-BFCD-6FBCDED787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161" y="411458"/>
            <a:ext cx="2255549" cy="1691662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47A1D084-7C37-4D4D-AD0D-3C037B130F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758" y="2139551"/>
            <a:ext cx="2223952" cy="125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04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7A46E0B-1856-4484-BBD0-DAD1FEA86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3335" y="1645920"/>
            <a:ext cx="7406210" cy="485546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altLang="zh-TW" sz="1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超研澤粗魏碑" pitchFamily="49" charset="-120"/>
                <a:cs typeface="+mj-cs"/>
              </a:rPr>
              <a:t>2</a:t>
            </a:r>
            <a:r>
              <a:rPr lang="zh-TW" altLang="en-US" sz="1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超研澤粗魏碑" pitchFamily="49" charset="-120"/>
                <a:cs typeface="+mj-cs"/>
              </a:rPr>
              <a:t>月</a:t>
            </a:r>
            <a:endParaRPr lang="en-US" altLang="zh-TW" sz="144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超研澤粗魏碑" pitchFamily="49" charset="-120"/>
              <a:cs typeface="+mj-cs"/>
            </a:endParaRPr>
          </a:p>
          <a:p>
            <a:pPr marL="0" indent="0">
              <a:buNone/>
            </a:pPr>
            <a:r>
              <a:rPr lang="zh-TW" altLang="en-US" sz="1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超研澤粗魏碑" pitchFamily="49" charset="-120"/>
                <a:cs typeface="+mj-cs"/>
                <a:sym typeface="Wingdings 2" panose="05020102010507070707" pitchFamily="18" charset="2"/>
              </a:rPr>
              <a:t>  </a:t>
            </a:r>
            <a:r>
              <a:rPr lang="zh-TW" altLang="en-US" sz="1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超研澤粗魏碑" pitchFamily="49" charset="-120"/>
                <a:cs typeface="+mj-cs"/>
              </a:rPr>
              <a:t>友善校園反霸凌宣導</a:t>
            </a:r>
            <a:endParaRPr lang="en-US" altLang="zh-TW" sz="144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超研澤粗魏碑" pitchFamily="49" charset="-120"/>
              <a:cs typeface="+mj-cs"/>
            </a:endParaRPr>
          </a:p>
          <a:p>
            <a:pPr marL="0" indent="0">
              <a:buNone/>
            </a:pPr>
            <a:r>
              <a:rPr lang="zh-TW" altLang="en-US" sz="1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超研澤粗魏碑" pitchFamily="49" charset="-120"/>
                <a:cs typeface="+mj-cs"/>
                <a:sym typeface="Wingdings 2" panose="05020102010507070707" pitchFamily="18" charset="2"/>
              </a:rPr>
              <a:t>  辦理</a:t>
            </a:r>
            <a:r>
              <a:rPr lang="en-US" altLang="zh-TW" sz="1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超研澤粗魏碑" pitchFamily="49" charset="-120"/>
                <a:cs typeface="+mj-cs"/>
                <a:sym typeface="Wingdings 2" panose="05020102010507070707" pitchFamily="18" charset="2"/>
              </a:rPr>
              <a:t>113</a:t>
            </a:r>
            <a:r>
              <a:rPr lang="zh-TW" altLang="en-US" sz="1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超研澤粗魏碑" pitchFamily="49" charset="-120"/>
                <a:cs typeface="+mj-cs"/>
                <a:sym typeface="Wingdings 2" panose="05020102010507070707" pitchFamily="18" charset="2"/>
              </a:rPr>
              <a:t>年度高雄市樂樂棒比賽</a:t>
            </a:r>
            <a:endParaRPr lang="en-US" altLang="zh-TW" sz="144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超研澤粗魏碑" pitchFamily="49" charset="-120"/>
              <a:cs typeface="+mj-cs"/>
              <a:sym typeface="Wingdings 2" panose="05020102010507070707" pitchFamily="18" charset="2"/>
            </a:endParaRPr>
          </a:p>
          <a:p>
            <a:pPr marL="0" indent="0">
              <a:buNone/>
            </a:pPr>
            <a:endParaRPr lang="en-US" altLang="zh-TW" sz="144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超研澤粗魏碑" pitchFamily="49" charset="-120"/>
              <a:cs typeface="+mj-cs"/>
            </a:endParaRPr>
          </a:p>
          <a:p>
            <a:pPr marL="0" indent="0">
              <a:buNone/>
            </a:pPr>
            <a:r>
              <a:rPr lang="en-US" altLang="zh-TW" sz="1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超研澤粗魏碑" pitchFamily="49" charset="-120"/>
                <a:cs typeface="+mj-cs"/>
              </a:rPr>
              <a:t>3</a:t>
            </a:r>
            <a:r>
              <a:rPr lang="zh-TW" altLang="en-US" sz="1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超研澤粗魏碑" pitchFamily="49" charset="-120"/>
                <a:cs typeface="+mj-cs"/>
              </a:rPr>
              <a:t>月</a:t>
            </a:r>
            <a:r>
              <a:rPr lang="en-US" altLang="zh-TW" sz="1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超研澤粗魏碑" pitchFamily="49" charset="-120"/>
                <a:cs typeface="+mj-cs"/>
              </a:rPr>
              <a:t>-4</a:t>
            </a:r>
            <a:r>
              <a:rPr lang="zh-TW" altLang="en-US" sz="1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超研澤粗魏碑" pitchFamily="49" charset="-120"/>
                <a:cs typeface="+mj-cs"/>
              </a:rPr>
              <a:t>月</a:t>
            </a:r>
            <a:endParaRPr lang="en-US" altLang="zh-TW" sz="144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超研澤粗魏碑" pitchFamily="49" charset="-120"/>
              <a:cs typeface="+mj-cs"/>
            </a:endParaRPr>
          </a:p>
          <a:p>
            <a:pPr marL="0" indent="0">
              <a:buNone/>
            </a:pPr>
            <a:r>
              <a:rPr lang="zh-TW" altLang="en-US" sz="1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超研澤粗魏碑" pitchFamily="49" charset="-120"/>
                <a:cs typeface="+mj-cs"/>
                <a:sym typeface="Wingdings 2" panose="05020102010507070707" pitchFamily="18" charset="2"/>
              </a:rPr>
              <a:t>   辦理校內各類班際球賽</a:t>
            </a:r>
            <a:endParaRPr lang="en-US" altLang="zh-TW" sz="144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超研澤粗魏碑" pitchFamily="49" charset="-120"/>
              <a:cs typeface="+mj-cs"/>
            </a:endParaRPr>
          </a:p>
          <a:p>
            <a:pPr marL="0" indent="0">
              <a:buNone/>
            </a:pPr>
            <a:r>
              <a:rPr lang="zh-TW" altLang="en-US" sz="1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超研澤粗魏碑" pitchFamily="49" charset="-120"/>
                <a:cs typeface="+mj-cs"/>
                <a:sym typeface="Wingdings 2" panose="05020102010507070707" pitchFamily="18" charset="2"/>
              </a:rPr>
              <a:t>   參加高雄市國小運動會比賽</a:t>
            </a:r>
            <a:endParaRPr lang="en-US" altLang="zh-TW" sz="144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超研澤粗魏碑" pitchFamily="49" charset="-120"/>
              <a:cs typeface="+mj-cs"/>
              <a:sym typeface="Wingdings 2" panose="05020102010507070707" pitchFamily="18" charset="2"/>
            </a:endParaRPr>
          </a:p>
          <a:p>
            <a:pPr marL="0" indent="0">
              <a:buNone/>
            </a:pPr>
            <a:r>
              <a:rPr lang="zh-TW" altLang="en-US" sz="1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超研澤粗魏碑" pitchFamily="49" charset="-120"/>
                <a:cs typeface="+mj-cs"/>
                <a:sym typeface="Wingdings 2" panose="05020102010507070707" pitchFamily="18" charset="2"/>
              </a:rPr>
              <a:t>   健康體適能講座</a:t>
            </a:r>
            <a:endParaRPr lang="en-US" altLang="zh-TW" sz="144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超研澤粗魏碑" pitchFamily="49" charset="-120"/>
              <a:cs typeface="+mj-cs"/>
            </a:endParaRPr>
          </a:p>
          <a:p>
            <a:pPr marL="0" indent="0">
              <a:buNone/>
            </a:pPr>
            <a:r>
              <a:rPr lang="zh-TW" altLang="en-US" sz="4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超研澤粗魏碑" pitchFamily="49" charset="-120"/>
                <a:cs typeface="+mj-cs"/>
                <a:sym typeface="Wingdings 2" panose="05020102010507070707" pitchFamily="18" charset="2"/>
              </a:rPr>
              <a:t>  </a:t>
            </a:r>
            <a:endParaRPr lang="en-US" altLang="zh-TW" sz="41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超研澤粗魏碑" pitchFamily="49" charset="-120"/>
              <a:cs typeface="+mj-cs"/>
            </a:endParaRPr>
          </a:p>
          <a:p>
            <a:pPr marL="0" indent="0">
              <a:buNone/>
            </a:pPr>
            <a:r>
              <a:rPr lang="zh-TW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超研澤粗魏碑" pitchFamily="49" charset="-120"/>
                <a:cs typeface="+mj-cs"/>
                <a:sym typeface="Wingdings 2" panose="05020102010507070707" pitchFamily="18" charset="2"/>
              </a:rPr>
              <a:t>  </a:t>
            </a:r>
            <a:endParaRPr lang="zh-TW" alt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超研澤粗魏碑" pitchFamily="49" charset="-120"/>
              <a:cs typeface="+mj-cs"/>
            </a:endParaRPr>
          </a:p>
        </p:txBody>
      </p:sp>
      <p:pic>
        <p:nvPicPr>
          <p:cNvPr id="7" name="圖形 6" descr="靶心 以實心填滿">
            <a:extLst>
              <a:ext uri="{FF2B5EF4-FFF2-40B4-BE49-F238E27FC236}">
                <a16:creationId xmlns:a16="http://schemas.microsoft.com/office/drawing/2014/main" id="{FD020BB7-FAEC-4695-B054-13A9518DF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603" y="791308"/>
            <a:ext cx="1069732" cy="1069732"/>
          </a:xfrm>
          <a:prstGeom prst="rect">
            <a:avLst/>
          </a:prstGeom>
        </p:spPr>
      </p:pic>
      <p:pic>
        <p:nvPicPr>
          <p:cNvPr id="8" name="圖形 7" descr="行銷 以實心填滿">
            <a:extLst>
              <a:ext uri="{FF2B5EF4-FFF2-40B4-BE49-F238E27FC236}">
                <a16:creationId xmlns:a16="http://schemas.microsoft.com/office/drawing/2014/main" id="{6797FB2A-86EF-4772-9697-539CF402AA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192823" y="310078"/>
            <a:ext cx="2671683" cy="2671683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42101913-3BDA-4C42-A56C-B10B77C69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064" y="579791"/>
            <a:ext cx="9951720" cy="1277646"/>
          </a:xfrm>
        </p:spPr>
        <p:txBody>
          <a:bodyPr/>
          <a:lstStyle/>
          <a:p>
            <a:r>
              <a:rPr lang="en-US" altLang="zh-TW" b="1" dirty="0">
                <a:solidFill>
                  <a:srgbClr val="002060"/>
                </a:solidFill>
              </a:rPr>
              <a:t>112</a:t>
            </a:r>
            <a:r>
              <a:rPr lang="zh-TW" altLang="en-US" b="1" dirty="0">
                <a:solidFill>
                  <a:srgbClr val="002060"/>
                </a:solidFill>
              </a:rPr>
              <a:t>學年度下半場</a:t>
            </a:r>
            <a:r>
              <a:rPr lang="en-US" altLang="zh-TW" b="1" dirty="0">
                <a:solidFill>
                  <a:srgbClr val="002060"/>
                </a:solidFill>
              </a:rPr>
              <a:t>……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169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7A46E0B-1856-4484-BBD0-DAD1FEA86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3335" y="1645920"/>
            <a:ext cx="7654401" cy="4708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超研澤粗魏碑" pitchFamily="49" charset="-120"/>
                <a:cs typeface="+mj-cs"/>
              </a:rPr>
              <a:t>3-4</a:t>
            </a:r>
            <a:r>
              <a:rPr lang="zh-TW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超研澤粗魏碑" pitchFamily="49" charset="-120"/>
                <a:cs typeface="+mj-cs"/>
              </a:rPr>
              <a:t>月兒童節系列活動</a:t>
            </a:r>
            <a:endParaRPr lang="en-US" altLang="zh-TW" sz="36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超研澤粗魏碑" pitchFamily="49" charset="-120"/>
              <a:cs typeface="+mj-cs"/>
            </a:endParaRPr>
          </a:p>
          <a:p>
            <a:pPr marL="0" indent="0">
              <a:buNone/>
            </a:pPr>
            <a:r>
              <a:rPr lang="zh-TW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超研澤粗魏碑" pitchFamily="49" charset="-120"/>
                <a:cs typeface="+mj-cs"/>
                <a:sym typeface="Wingdings 2" panose="05020102010507070707" pitchFamily="18" charset="2"/>
              </a:rPr>
              <a:t>   </a:t>
            </a:r>
            <a:r>
              <a:rPr lang="zh-TW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超研澤粗魏碑" pitchFamily="49" charset="-120"/>
                <a:cs typeface="+mj-cs"/>
              </a:rPr>
              <a:t>路跑活動</a:t>
            </a:r>
            <a:endParaRPr lang="en-US" altLang="zh-TW" sz="36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超研澤粗魏碑" pitchFamily="49" charset="-120"/>
              <a:cs typeface="+mj-cs"/>
            </a:endParaRPr>
          </a:p>
          <a:p>
            <a:pPr marL="0" indent="0">
              <a:buNone/>
            </a:pPr>
            <a:r>
              <a:rPr lang="zh-TW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超研澤粗魏碑" pitchFamily="49" charset="-120"/>
                <a:cs typeface="+mj-cs"/>
                <a:sym typeface="Wingdings 2" panose="05020102010507070707" pitchFamily="18" charset="2"/>
              </a:rPr>
              <a:t>   </a:t>
            </a:r>
            <a:r>
              <a:rPr lang="zh-TW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超研澤粗魏碑" pitchFamily="49" charset="-120"/>
                <a:cs typeface="+mj-cs"/>
              </a:rPr>
              <a:t>與作家有約</a:t>
            </a:r>
            <a:endParaRPr lang="en-US" altLang="zh-TW" sz="36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超研澤粗魏碑" pitchFamily="49" charset="-120"/>
              <a:cs typeface="+mj-cs"/>
            </a:endParaRPr>
          </a:p>
          <a:p>
            <a:pPr marL="0" indent="0">
              <a:buNone/>
            </a:pPr>
            <a:r>
              <a:rPr lang="zh-TW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超研澤粗魏碑" pitchFamily="49" charset="-120"/>
                <a:cs typeface="+mj-cs"/>
                <a:sym typeface="Wingdings 2" panose="05020102010507070707" pitchFamily="18" charset="2"/>
              </a:rPr>
              <a:t>   </a:t>
            </a:r>
            <a:r>
              <a:rPr lang="zh-TW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超研澤粗魏碑" pitchFamily="49" charset="-120"/>
                <a:cs typeface="+mj-cs"/>
              </a:rPr>
              <a:t>模範生選拔</a:t>
            </a:r>
            <a:endParaRPr lang="en-US" altLang="zh-TW" sz="36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超研澤粗魏碑" pitchFamily="49" charset="-120"/>
              <a:cs typeface="+mj-cs"/>
            </a:endParaRPr>
          </a:p>
          <a:p>
            <a:pPr marL="0" indent="0">
              <a:buNone/>
            </a:pPr>
            <a:r>
              <a:rPr lang="zh-TW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超研澤粗魏碑" pitchFamily="49" charset="-120"/>
                <a:cs typeface="+mj-cs"/>
                <a:sym typeface="Wingdings 2" panose="05020102010507070707" pitchFamily="18" charset="2"/>
              </a:rPr>
              <a:t>   </a:t>
            </a:r>
            <a:r>
              <a:rPr lang="zh-TW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超研澤粗魏碑" pitchFamily="49" charset="-120"/>
                <a:cs typeface="+mj-cs"/>
              </a:rPr>
              <a:t>何爺爺跳跳屋</a:t>
            </a:r>
          </a:p>
        </p:txBody>
      </p:sp>
      <p:pic>
        <p:nvPicPr>
          <p:cNvPr id="7" name="圖形 6" descr="靶心 以實心填滿">
            <a:extLst>
              <a:ext uri="{FF2B5EF4-FFF2-40B4-BE49-F238E27FC236}">
                <a16:creationId xmlns:a16="http://schemas.microsoft.com/office/drawing/2014/main" id="{FD020BB7-FAEC-4695-B054-13A9518DF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603" y="791308"/>
            <a:ext cx="1069732" cy="1069732"/>
          </a:xfrm>
          <a:prstGeom prst="rect">
            <a:avLst/>
          </a:prstGeom>
        </p:spPr>
      </p:pic>
      <p:pic>
        <p:nvPicPr>
          <p:cNvPr id="8" name="圖形 7" descr="行銷 以實心填滿">
            <a:extLst>
              <a:ext uri="{FF2B5EF4-FFF2-40B4-BE49-F238E27FC236}">
                <a16:creationId xmlns:a16="http://schemas.microsoft.com/office/drawing/2014/main" id="{6797FB2A-86EF-4772-9697-539CF402AA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192823" y="310078"/>
            <a:ext cx="2671683" cy="2671683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42101913-3BDA-4C42-A56C-B10B77C69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064" y="579791"/>
            <a:ext cx="9951720" cy="1277646"/>
          </a:xfrm>
        </p:spPr>
        <p:txBody>
          <a:bodyPr/>
          <a:lstStyle/>
          <a:p>
            <a:r>
              <a:rPr lang="en-US" altLang="zh-TW" b="1" dirty="0">
                <a:solidFill>
                  <a:srgbClr val="002060"/>
                </a:solidFill>
              </a:rPr>
              <a:t>112</a:t>
            </a:r>
            <a:r>
              <a:rPr lang="zh-TW" altLang="en-US" b="1" dirty="0">
                <a:solidFill>
                  <a:srgbClr val="002060"/>
                </a:solidFill>
              </a:rPr>
              <a:t>學年度下半場</a:t>
            </a:r>
            <a:r>
              <a:rPr lang="en-US" altLang="zh-TW" b="1" dirty="0">
                <a:solidFill>
                  <a:srgbClr val="002060"/>
                </a:solidFill>
              </a:rPr>
              <a:t>……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663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7A46E0B-1856-4484-BBD0-DAD1FEA86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3335" y="1645920"/>
            <a:ext cx="6591985" cy="4708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超研澤粗魏碑" pitchFamily="49" charset="-120"/>
                <a:cs typeface="+mj-cs"/>
              </a:rPr>
              <a:t>4-5</a:t>
            </a:r>
            <a:r>
              <a:rPr lang="zh-TW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超研澤粗魏碑" pitchFamily="49" charset="-120"/>
                <a:cs typeface="+mj-cs"/>
              </a:rPr>
              <a:t>月</a:t>
            </a:r>
            <a:endParaRPr lang="en-US" altLang="zh-TW" sz="36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超研澤粗魏碑" pitchFamily="49" charset="-120"/>
              <a:cs typeface="+mj-cs"/>
            </a:endParaRPr>
          </a:p>
          <a:p>
            <a:pPr marL="0" indent="0">
              <a:buNone/>
            </a:pPr>
            <a:r>
              <a:rPr lang="zh-TW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超研澤粗魏碑" pitchFamily="49" charset="-120"/>
                <a:cs typeface="+mj-cs"/>
                <a:sym typeface="Wingdings 2" panose="05020102010507070707" pitchFamily="18" charset="2"/>
              </a:rPr>
              <a:t> </a:t>
            </a:r>
            <a:r>
              <a:rPr lang="zh-TW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超研澤粗魏碑" pitchFamily="49" charset="-120"/>
                <a:cs typeface="+mj-cs"/>
              </a:rPr>
              <a:t>自治小市長政見發表暨選舉</a:t>
            </a:r>
            <a:endParaRPr lang="en-US" altLang="zh-TW" sz="36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超研澤粗魏碑" pitchFamily="49" charset="-120"/>
              <a:cs typeface="+mj-cs"/>
            </a:endParaRPr>
          </a:p>
          <a:p>
            <a:pPr marL="0" indent="0">
              <a:buNone/>
            </a:pPr>
            <a:r>
              <a:rPr lang="zh-TW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超研澤粗魏碑" pitchFamily="49" charset="-120"/>
                <a:cs typeface="+mj-cs"/>
                <a:sym typeface="Wingdings 2" panose="05020102010507070707" pitchFamily="18" charset="2"/>
              </a:rPr>
              <a:t> 社團成果展</a:t>
            </a:r>
            <a:endParaRPr lang="en-US" altLang="zh-TW" sz="36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超研澤粗魏碑" pitchFamily="49" charset="-120"/>
              <a:cs typeface="+mj-cs"/>
              <a:sym typeface="Wingdings 2" panose="05020102010507070707" pitchFamily="18" charset="2"/>
            </a:endParaRPr>
          </a:p>
          <a:p>
            <a:pPr marL="0" indent="0">
              <a:buNone/>
            </a:pPr>
            <a:r>
              <a:rPr lang="zh-TW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超研澤粗魏碑" pitchFamily="49" charset="-120"/>
                <a:cs typeface="+mj-cs"/>
                <a:sym typeface="Wingdings 2" panose="05020102010507070707" pitchFamily="18" charset="2"/>
              </a:rPr>
              <a:t> </a:t>
            </a:r>
            <a:r>
              <a:rPr lang="zh-TW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超研澤粗魏碑" pitchFamily="49" charset="-120"/>
                <a:cs typeface="+mj-cs"/>
              </a:rPr>
              <a:t>模範生選拔</a:t>
            </a:r>
            <a:endParaRPr lang="en-US" altLang="zh-TW" sz="36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超研澤粗魏碑" pitchFamily="49" charset="-120"/>
              <a:cs typeface="+mj-cs"/>
            </a:endParaRPr>
          </a:p>
          <a:p>
            <a:pPr marL="0" indent="0">
              <a:buNone/>
            </a:pPr>
            <a:r>
              <a:rPr lang="zh-TW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超研澤粗魏碑" pitchFamily="49" charset="-120"/>
                <a:cs typeface="+mj-cs"/>
                <a:sym typeface="Wingdings 2" panose="05020102010507070707" pitchFamily="18" charset="2"/>
              </a:rPr>
              <a:t> </a:t>
            </a:r>
            <a:r>
              <a:rPr lang="zh-TW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超研澤粗魏碑" pitchFamily="49" charset="-120"/>
                <a:cs typeface="+mj-cs"/>
              </a:rPr>
              <a:t>何爺爺跳跳屋</a:t>
            </a:r>
          </a:p>
        </p:txBody>
      </p:sp>
      <p:pic>
        <p:nvPicPr>
          <p:cNvPr id="7" name="圖形 6" descr="靶心 以實心填滿">
            <a:extLst>
              <a:ext uri="{FF2B5EF4-FFF2-40B4-BE49-F238E27FC236}">
                <a16:creationId xmlns:a16="http://schemas.microsoft.com/office/drawing/2014/main" id="{FD020BB7-FAEC-4695-B054-13A9518DF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603" y="791308"/>
            <a:ext cx="1069732" cy="1069732"/>
          </a:xfrm>
          <a:prstGeom prst="rect">
            <a:avLst/>
          </a:prstGeom>
        </p:spPr>
      </p:pic>
      <p:pic>
        <p:nvPicPr>
          <p:cNvPr id="8" name="圖形 7" descr="行銷 以實心填滿">
            <a:extLst>
              <a:ext uri="{FF2B5EF4-FFF2-40B4-BE49-F238E27FC236}">
                <a16:creationId xmlns:a16="http://schemas.microsoft.com/office/drawing/2014/main" id="{6797FB2A-86EF-4772-9697-539CF402AA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192823" y="310078"/>
            <a:ext cx="2671683" cy="2671683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42101913-3BDA-4C42-A56C-B10B77C69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064" y="579791"/>
            <a:ext cx="9951720" cy="1277646"/>
          </a:xfrm>
        </p:spPr>
        <p:txBody>
          <a:bodyPr/>
          <a:lstStyle/>
          <a:p>
            <a:r>
              <a:rPr lang="en-US" altLang="zh-TW" b="1" dirty="0">
                <a:solidFill>
                  <a:srgbClr val="002060"/>
                </a:solidFill>
              </a:rPr>
              <a:t>112</a:t>
            </a:r>
            <a:r>
              <a:rPr lang="zh-TW" altLang="en-US" b="1" dirty="0">
                <a:solidFill>
                  <a:srgbClr val="002060"/>
                </a:solidFill>
              </a:rPr>
              <a:t>學年度下半場</a:t>
            </a:r>
            <a:r>
              <a:rPr lang="en-US" altLang="zh-TW" b="1" dirty="0">
                <a:solidFill>
                  <a:srgbClr val="002060"/>
                </a:solidFill>
              </a:rPr>
              <a:t>……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934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7A46E0B-1856-4484-BBD0-DAD1FEA86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3335" y="1645920"/>
            <a:ext cx="6591985" cy="28346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zh-TW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超研澤粗魏碑" pitchFamily="49" charset="-120"/>
                <a:cs typeface="+mj-cs"/>
              </a:rPr>
              <a:t>6</a:t>
            </a:r>
            <a:r>
              <a:rPr lang="zh-TW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超研澤粗魏碑" pitchFamily="49" charset="-120"/>
                <a:cs typeface="+mj-cs"/>
              </a:rPr>
              <a:t>月</a:t>
            </a:r>
            <a:endParaRPr lang="en-US" altLang="zh-TW" sz="36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超研澤粗魏碑" pitchFamily="49" charset="-120"/>
              <a:cs typeface="+mj-cs"/>
            </a:endParaRPr>
          </a:p>
          <a:p>
            <a:pPr marL="0" indent="0">
              <a:buNone/>
            </a:pPr>
            <a:endParaRPr lang="en-US" altLang="zh-TW" sz="36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超研澤粗魏碑" pitchFamily="49" charset="-120"/>
              <a:cs typeface="+mj-cs"/>
            </a:endParaRPr>
          </a:p>
          <a:p>
            <a:pPr marL="0" indent="0">
              <a:buNone/>
            </a:pPr>
            <a:r>
              <a:rPr lang="zh-TW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超研澤粗魏碑" pitchFamily="49" charset="-120"/>
                <a:cs typeface="+mj-cs"/>
                <a:sym typeface="Wingdings 2" panose="05020102010507070707" pitchFamily="18" charset="2"/>
              </a:rPr>
              <a:t>低年級跳繩比賽</a:t>
            </a:r>
            <a:endParaRPr lang="en-US" altLang="zh-TW" sz="36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超研澤粗魏碑" pitchFamily="49" charset="-120"/>
              <a:cs typeface="+mj-cs"/>
              <a:sym typeface="Wingdings 2" panose="05020102010507070707" pitchFamily="18" charset="2"/>
            </a:endParaRPr>
          </a:p>
          <a:p>
            <a:pPr marL="0" indent="0">
              <a:buNone/>
            </a:pPr>
            <a:endParaRPr lang="en-US" altLang="zh-TW" sz="36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超研澤粗魏碑" pitchFamily="49" charset="-120"/>
              <a:cs typeface="+mj-cs"/>
            </a:endParaRPr>
          </a:p>
          <a:p>
            <a:pPr marL="0" indent="0">
              <a:buNone/>
            </a:pPr>
            <a:r>
              <a:rPr lang="zh-TW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超研澤粗魏碑" pitchFamily="49" charset="-120"/>
                <a:cs typeface="+mj-cs"/>
                <a:sym typeface="Wingdings 2" panose="05020102010507070707" pitchFamily="18" charset="2"/>
              </a:rPr>
              <a:t> 新學年度掃地區域規劃</a:t>
            </a:r>
            <a:endParaRPr lang="en-US" altLang="zh-TW" sz="36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超研澤粗魏碑" pitchFamily="49" charset="-120"/>
              <a:cs typeface="+mj-cs"/>
              <a:sym typeface="Wingdings 2" panose="05020102010507070707" pitchFamily="18" charset="2"/>
            </a:endParaRPr>
          </a:p>
          <a:p>
            <a:pPr marL="0" indent="0">
              <a:buNone/>
            </a:pPr>
            <a:endParaRPr lang="en-US" altLang="zh-TW" sz="36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超研澤粗魏碑" pitchFamily="49" charset="-120"/>
              <a:cs typeface="+mj-cs"/>
              <a:sym typeface="Wingdings 2" panose="05020102010507070707" pitchFamily="18" charset="2"/>
            </a:endParaRPr>
          </a:p>
          <a:p>
            <a:pPr marL="0" indent="0">
              <a:buNone/>
            </a:pPr>
            <a:endParaRPr lang="zh-TW" alt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超研澤粗魏碑" pitchFamily="49" charset="-120"/>
              <a:cs typeface="+mj-cs"/>
            </a:endParaRPr>
          </a:p>
        </p:txBody>
      </p:sp>
      <p:pic>
        <p:nvPicPr>
          <p:cNvPr id="7" name="圖形 6" descr="靶心 以實心填滿">
            <a:extLst>
              <a:ext uri="{FF2B5EF4-FFF2-40B4-BE49-F238E27FC236}">
                <a16:creationId xmlns:a16="http://schemas.microsoft.com/office/drawing/2014/main" id="{FD020BB7-FAEC-4695-B054-13A9518DF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603" y="791308"/>
            <a:ext cx="1069732" cy="1069732"/>
          </a:xfrm>
          <a:prstGeom prst="rect">
            <a:avLst/>
          </a:prstGeom>
        </p:spPr>
      </p:pic>
      <p:pic>
        <p:nvPicPr>
          <p:cNvPr id="8" name="圖形 7" descr="行銷 以實心填滿">
            <a:extLst>
              <a:ext uri="{FF2B5EF4-FFF2-40B4-BE49-F238E27FC236}">
                <a16:creationId xmlns:a16="http://schemas.microsoft.com/office/drawing/2014/main" id="{6797FB2A-86EF-4772-9697-539CF402AA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192823" y="310078"/>
            <a:ext cx="2671683" cy="2671683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42101913-3BDA-4C42-A56C-B10B77C69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064" y="579791"/>
            <a:ext cx="9951720" cy="1277646"/>
          </a:xfrm>
        </p:spPr>
        <p:txBody>
          <a:bodyPr/>
          <a:lstStyle/>
          <a:p>
            <a:r>
              <a:rPr lang="en-US" altLang="zh-TW" b="1" dirty="0">
                <a:solidFill>
                  <a:srgbClr val="002060"/>
                </a:solidFill>
              </a:rPr>
              <a:t>112</a:t>
            </a:r>
            <a:r>
              <a:rPr lang="zh-TW" altLang="en-US" b="1" dirty="0">
                <a:solidFill>
                  <a:srgbClr val="002060"/>
                </a:solidFill>
              </a:rPr>
              <a:t>學年度下半場</a:t>
            </a:r>
            <a:r>
              <a:rPr lang="en-US" altLang="zh-TW" b="1" dirty="0">
                <a:solidFill>
                  <a:srgbClr val="002060"/>
                </a:solidFill>
              </a:rPr>
              <a:t>……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680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4919D0-F177-4BBA-9A0B-DBA69E2ED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rtlCol="0">
            <a:normAutofit/>
          </a:bodyPr>
          <a:lstStyle/>
          <a:p>
            <a:pPr algn="ctr" rtl="0"/>
            <a:r>
              <a:rPr lang="en-US" altLang="zh-TW" sz="8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2024</a:t>
            </a:r>
            <a:r>
              <a:rPr lang="zh-TW" altLang="en-US" sz="8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新上好運勢</a:t>
            </a:r>
            <a:endParaRPr lang="zh-tw" sz="8000" dirty="0">
              <a:solidFill>
                <a:srgbClr val="0070C0"/>
              </a:solidFill>
            </a:endParaRPr>
          </a:p>
        </p:txBody>
      </p:sp>
      <p:graphicFrame>
        <p:nvGraphicFramePr>
          <p:cNvPr id="5" name="內容版面配置區 2">
            <a:extLst>
              <a:ext uri="{FF2B5EF4-FFF2-40B4-BE49-F238E27FC236}">
                <a16:creationId xmlns:a16="http://schemas.microsoft.com/office/drawing/2014/main" id="{91DB1382-7276-49FA-9632-38D558F457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2864077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243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78CB4A-A85D-4AB2-8EA9-69D6D8FDA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581" y="457200"/>
            <a:ext cx="6907293" cy="1371600"/>
          </a:xfrm>
        </p:spPr>
        <p:txBody>
          <a:bodyPr/>
          <a:lstStyle/>
          <a:p>
            <a:pPr algn="ctr"/>
            <a:r>
              <a:rPr lang="en-US" altLang="zh-TW" b="1" dirty="0">
                <a:solidFill>
                  <a:srgbClr val="002060"/>
                </a:solidFill>
              </a:rPr>
              <a:t>8</a:t>
            </a:r>
            <a:r>
              <a:rPr lang="zh-TW" altLang="en-US" sz="4000" b="1" dirty="0">
                <a:solidFill>
                  <a:srgbClr val="002060"/>
                </a:solidFill>
              </a:rPr>
              <a:t>月 </a:t>
            </a:r>
            <a:r>
              <a:rPr lang="en-US" altLang="zh-TW" sz="4000" b="1" dirty="0">
                <a:solidFill>
                  <a:srgbClr val="002060"/>
                </a:solidFill>
              </a:rPr>
              <a:t>—</a:t>
            </a:r>
            <a:r>
              <a:rPr lang="zh-TW" altLang="en-US" sz="4000" b="1" dirty="0">
                <a:solidFill>
                  <a:srgbClr val="002060"/>
                </a:solidFill>
              </a:rPr>
              <a:t>清掃校園</a:t>
            </a:r>
            <a:r>
              <a:rPr lang="en-US" altLang="zh-TW" sz="4000" b="1" dirty="0">
                <a:solidFill>
                  <a:srgbClr val="002060"/>
                </a:solidFill>
              </a:rPr>
              <a:t>/</a:t>
            </a:r>
            <a:r>
              <a:rPr lang="zh-TW" altLang="en-US" b="1" dirty="0">
                <a:solidFill>
                  <a:srgbClr val="002060"/>
                </a:solidFill>
              </a:rPr>
              <a:t>登革熱防治</a:t>
            </a:r>
            <a:endParaRPr lang="zh-TW" altLang="en-US" dirty="0"/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245ECF06-858B-4AE5-855D-4BD58A382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82" y="1476725"/>
            <a:ext cx="6565434" cy="4924076"/>
          </a:xfr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9B27626-28F8-4A11-A688-59B1A248D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E847876-3A2B-49FA-B396-40048599C954}" type="datetime1">
              <a:rPr lang="zh-TW" altLang="en-US" smtClean="0"/>
              <a:t>2024/1/12</a:t>
            </a:fld>
            <a:endParaRPr 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DA12AD58-0B74-4179-BAD5-4B74AAA07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875" y="457200"/>
            <a:ext cx="4525260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22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0BE7A7-0D15-4DA1-AE5F-4CEAFF9A2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b="1" dirty="0">
                <a:solidFill>
                  <a:srgbClr val="002060"/>
                </a:solidFill>
              </a:rPr>
              <a:t>8</a:t>
            </a:r>
            <a:r>
              <a:rPr lang="zh-TW" altLang="en-US" b="1" dirty="0">
                <a:solidFill>
                  <a:srgbClr val="002060"/>
                </a:solidFill>
              </a:rPr>
              <a:t>月  招募導護企業導護志工大使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9F738D67-75EB-4656-880E-1717C29B85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15" y="1798791"/>
            <a:ext cx="6137395" cy="4602009"/>
          </a:xfr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BB97E1D4-58F6-4F18-9486-2FE4882183BE}"/>
              </a:ext>
            </a:extLst>
          </p:cNvPr>
          <p:cNvSpPr txBox="1"/>
          <p:nvPr/>
        </p:nvSpPr>
        <p:spPr>
          <a:xfrm>
            <a:off x="6612262" y="2014194"/>
            <a:ext cx="544867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831D2C"/>
                </a:solidFill>
              </a:rPr>
              <a:t>美樂蒂文教科技興業股份有限公司</a:t>
            </a:r>
            <a:endParaRPr lang="en-US" altLang="zh-TW" sz="2400" b="1" dirty="0">
              <a:solidFill>
                <a:srgbClr val="831D2C"/>
              </a:solidFill>
            </a:endParaRPr>
          </a:p>
          <a:p>
            <a:endParaRPr lang="en-US" altLang="zh-TW" sz="2400" b="1" dirty="0">
              <a:solidFill>
                <a:srgbClr val="831D2C"/>
              </a:solidFill>
            </a:endParaRPr>
          </a:p>
          <a:p>
            <a:r>
              <a:rPr lang="zh-TW" altLang="en-US" sz="2800" b="1" dirty="0">
                <a:solidFill>
                  <a:srgbClr val="831D2C"/>
                </a:solidFill>
              </a:rPr>
              <a:t>永慶不動產</a:t>
            </a:r>
            <a:r>
              <a:rPr lang="en-US" altLang="zh-TW" sz="2800" b="1" dirty="0">
                <a:solidFill>
                  <a:srgbClr val="831D2C"/>
                </a:solidFill>
              </a:rPr>
              <a:t>-</a:t>
            </a:r>
            <a:r>
              <a:rPr lang="zh-TW" altLang="en-US" sz="2800" b="1" dirty="0">
                <a:solidFill>
                  <a:srgbClr val="831D2C"/>
                </a:solidFill>
              </a:rPr>
              <a:t>青海店</a:t>
            </a:r>
            <a:endParaRPr lang="en-US" altLang="zh-TW" sz="2800" b="1" dirty="0">
              <a:solidFill>
                <a:srgbClr val="831D2C"/>
              </a:solidFill>
            </a:endParaRPr>
          </a:p>
          <a:p>
            <a:endParaRPr lang="en-US" altLang="zh-TW" sz="2800" b="1" dirty="0">
              <a:solidFill>
                <a:srgbClr val="831D2C"/>
              </a:solidFill>
            </a:endParaRPr>
          </a:p>
          <a:p>
            <a:r>
              <a:rPr lang="zh-TW" altLang="en-US" sz="2800" b="1" dirty="0">
                <a:solidFill>
                  <a:srgbClr val="831D2C"/>
                </a:solidFill>
              </a:rPr>
              <a:t>永慶不動產</a:t>
            </a:r>
            <a:r>
              <a:rPr lang="en-US" altLang="zh-TW" sz="2800" b="1" dirty="0">
                <a:solidFill>
                  <a:srgbClr val="831D2C"/>
                </a:solidFill>
              </a:rPr>
              <a:t>-</a:t>
            </a:r>
            <a:r>
              <a:rPr lang="zh-TW" altLang="en-US" sz="2800" b="1" dirty="0">
                <a:solidFill>
                  <a:srgbClr val="831D2C"/>
                </a:solidFill>
              </a:rPr>
              <a:t>左營至聖店</a:t>
            </a:r>
            <a:endParaRPr lang="en-US" altLang="zh-TW" sz="2800" b="1" dirty="0">
              <a:solidFill>
                <a:srgbClr val="831D2C"/>
              </a:solidFill>
            </a:endParaRPr>
          </a:p>
          <a:p>
            <a:endParaRPr lang="en-US" altLang="zh-TW" sz="2800" b="1" dirty="0">
              <a:solidFill>
                <a:srgbClr val="831D2C"/>
              </a:solidFill>
            </a:endParaRPr>
          </a:p>
          <a:p>
            <a:r>
              <a:rPr lang="zh-TW" altLang="en-US" sz="2800" b="1" dirty="0">
                <a:solidFill>
                  <a:srgbClr val="831D2C"/>
                </a:solidFill>
              </a:rPr>
              <a:t>根華出版有限公司</a:t>
            </a:r>
            <a:endParaRPr lang="en-US" altLang="zh-TW" sz="2800" b="1" dirty="0">
              <a:solidFill>
                <a:srgbClr val="831D2C"/>
              </a:solidFill>
            </a:endParaRPr>
          </a:p>
          <a:p>
            <a:endParaRPr lang="en-US" altLang="zh-TW" b="1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altLang="zh-TW" b="1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68106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9">
            <a:extLst>
              <a:ext uri="{FF2B5EF4-FFF2-40B4-BE49-F238E27FC236}">
                <a16:creationId xmlns:a16="http://schemas.microsoft.com/office/drawing/2014/main" id="{E1B52483-135A-4CFF-95A0-D4F762DB9D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61001" y="2057400"/>
            <a:ext cx="7747819" cy="3583476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b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ea typeface="超研澤粗魏碑" pitchFamily="49" charset="-120"/>
              </a:rPr>
            </a:br>
            <a:b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ea typeface="超研澤粗魏碑" pitchFamily="49" charset="-120"/>
              </a:rPr>
            </a:br>
            <a:endParaRPr lang="zh-TW" altLang="en-US" b="1" dirty="0">
              <a:solidFill>
                <a:schemeClr val="tx1">
                  <a:lumMod val="85000"/>
                  <a:lumOff val="15000"/>
                </a:schemeClr>
              </a:solidFill>
              <a:ea typeface="超研澤粗魏碑" pitchFamily="49" charset="-120"/>
            </a:endParaRPr>
          </a:p>
        </p:txBody>
      </p:sp>
      <p:pic>
        <p:nvPicPr>
          <p:cNvPr id="19467" name="音訊 2">
            <a:hlinkClick r:id="" action="ppaction://media"/>
            <a:extLst>
              <a:ext uri="{FF2B5EF4-FFF2-40B4-BE49-F238E27FC236}">
                <a16:creationId xmlns:a16="http://schemas.microsoft.com/office/drawing/2014/main" id="{406C5D6E-C05D-4F12-8EAF-44A5CB7EB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438" y="6294438"/>
            <a:ext cx="347662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形 2" descr="靶心 以實心填滿">
            <a:extLst>
              <a:ext uri="{FF2B5EF4-FFF2-40B4-BE49-F238E27FC236}">
                <a16:creationId xmlns:a16="http://schemas.microsoft.com/office/drawing/2014/main" id="{BFBCFD4A-4471-4926-BB0B-8D88FB2C3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6115" y="338220"/>
            <a:ext cx="1364886" cy="136488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884905A-7FE9-4240-8F67-191D63EE1F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15" y="1531707"/>
            <a:ext cx="5861304" cy="439697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5BB607D-1301-4458-87A7-9D8E458446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910" y="2758062"/>
            <a:ext cx="5740997" cy="3641677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31E0B5A-8777-4994-B76E-544467BAF1C5}"/>
              </a:ext>
            </a:extLst>
          </p:cNvPr>
          <p:cNvSpPr txBox="1"/>
          <p:nvPr/>
        </p:nvSpPr>
        <p:spPr>
          <a:xfrm>
            <a:off x="2404872" y="629324"/>
            <a:ext cx="841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002060"/>
                </a:solidFill>
              </a:rPr>
              <a:t>9</a:t>
            </a:r>
            <a:r>
              <a:rPr lang="zh-TW" altLang="en-US" sz="4000" b="1" dirty="0">
                <a:solidFill>
                  <a:srgbClr val="002060"/>
                </a:solidFill>
              </a:rPr>
              <a:t>月 </a:t>
            </a:r>
            <a:r>
              <a:rPr lang="en-US" altLang="zh-TW" sz="4000" b="1" dirty="0">
                <a:solidFill>
                  <a:srgbClr val="002060"/>
                </a:solidFill>
              </a:rPr>
              <a:t>—</a:t>
            </a:r>
            <a:r>
              <a:rPr lang="zh-TW" altLang="en-US" sz="4000" b="1" dirty="0">
                <a:solidFill>
                  <a:srgbClr val="002060"/>
                </a:solidFill>
              </a:rPr>
              <a:t> 防災演練示範學校</a:t>
            </a:r>
          </a:p>
        </p:txBody>
      </p:sp>
    </p:spTree>
  </p:cSld>
  <p:clrMapOvr>
    <a:masterClrMapping/>
  </p:clrMapOvr>
  <p:transition spd="slow" advTm="4173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E1A109AE-F611-4245-A19D-8AE588B2CE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673" y="1337210"/>
            <a:ext cx="8412480" cy="4879339"/>
          </a:xfr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623B8F8-2770-4380-81F4-43AB0C932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pic>
        <p:nvPicPr>
          <p:cNvPr id="5" name="圖形 4" descr="靶心 以實心填滿">
            <a:extLst>
              <a:ext uri="{FF2B5EF4-FFF2-40B4-BE49-F238E27FC236}">
                <a16:creationId xmlns:a16="http://schemas.microsoft.com/office/drawing/2014/main" id="{C6F3650F-5D24-44C4-8D8D-C6B70F7E3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6115" y="338220"/>
            <a:ext cx="1364886" cy="136488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DD7B142-C9F3-4819-B78A-F9B8C76771CD}"/>
              </a:ext>
            </a:extLst>
          </p:cNvPr>
          <p:cNvSpPr txBox="1"/>
          <p:nvPr/>
        </p:nvSpPr>
        <p:spPr>
          <a:xfrm>
            <a:off x="2103120" y="629324"/>
            <a:ext cx="8714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002060"/>
                </a:solidFill>
              </a:rPr>
              <a:t>9</a:t>
            </a:r>
            <a:r>
              <a:rPr lang="zh-TW" altLang="en-US" sz="4000" b="1" dirty="0">
                <a:solidFill>
                  <a:srgbClr val="002060"/>
                </a:solidFill>
              </a:rPr>
              <a:t>月 </a:t>
            </a:r>
            <a:r>
              <a:rPr lang="en-US" altLang="zh-TW" sz="4000" b="1" dirty="0">
                <a:solidFill>
                  <a:srgbClr val="002060"/>
                </a:solidFill>
              </a:rPr>
              <a:t>—</a:t>
            </a:r>
            <a:r>
              <a:rPr lang="zh-TW" altLang="en-US" sz="4000" b="1" dirty="0">
                <a:solidFill>
                  <a:srgbClr val="002060"/>
                </a:solidFill>
              </a:rPr>
              <a:t> 交通安全月宣導</a:t>
            </a:r>
          </a:p>
        </p:txBody>
      </p:sp>
    </p:spTree>
    <p:extLst>
      <p:ext uri="{BB962C8B-B14F-4D97-AF65-F5344CB8AC3E}">
        <p14:creationId xmlns:p14="http://schemas.microsoft.com/office/powerpoint/2010/main" val="3479037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F492390E-C7EA-4C88-9D9A-6580FC4D25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90" y="1301980"/>
            <a:ext cx="7643354" cy="5098820"/>
          </a:xfr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C262509-757B-47A6-AE8B-AD132D829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F3A7805-0303-4886-B09D-97C52ED8D5CA}"/>
              </a:ext>
            </a:extLst>
          </p:cNvPr>
          <p:cNvSpPr txBox="1"/>
          <p:nvPr/>
        </p:nvSpPr>
        <p:spPr>
          <a:xfrm>
            <a:off x="2103120" y="629324"/>
            <a:ext cx="8714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002060"/>
                </a:solidFill>
              </a:rPr>
              <a:t>9</a:t>
            </a:r>
            <a:r>
              <a:rPr lang="zh-TW" altLang="en-US" sz="4000" b="1" dirty="0">
                <a:solidFill>
                  <a:srgbClr val="002060"/>
                </a:solidFill>
              </a:rPr>
              <a:t>月 </a:t>
            </a:r>
            <a:r>
              <a:rPr lang="en-US" altLang="zh-TW" sz="4000" b="1" dirty="0">
                <a:solidFill>
                  <a:srgbClr val="002060"/>
                </a:solidFill>
              </a:rPr>
              <a:t>—</a:t>
            </a:r>
            <a:r>
              <a:rPr lang="zh-TW" altLang="en-US" sz="4000" b="1" dirty="0">
                <a:solidFill>
                  <a:srgbClr val="002060"/>
                </a:solidFill>
              </a:rPr>
              <a:t> 企業導護志工大使授證儀式</a:t>
            </a:r>
          </a:p>
        </p:txBody>
      </p:sp>
    </p:spTree>
    <p:extLst>
      <p:ext uri="{BB962C8B-B14F-4D97-AF65-F5344CB8AC3E}">
        <p14:creationId xmlns:p14="http://schemas.microsoft.com/office/powerpoint/2010/main" val="738664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69776261-3DA8-483E-87BD-CE4212EB19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735" y="1976635"/>
            <a:ext cx="6111860" cy="4582862"/>
          </a:xfr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E92A6E3-E31B-496B-AC75-AC0980F0F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E847876-3A2B-49FA-B396-40048599C954}" type="datetime1">
              <a:rPr lang="zh-TW" altLang="en-US" smtClean="0"/>
              <a:t>2024/1/12</a:t>
            </a:fld>
            <a:endParaRPr 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AE0B21A-F0CE-4D4E-900B-8A090150CC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97" y="1976635"/>
            <a:ext cx="5629102" cy="4582862"/>
          </a:xfrm>
          <a:prstGeom prst="rect">
            <a:avLst/>
          </a:prstGeom>
        </p:spPr>
      </p:pic>
      <p:sp>
        <p:nvSpPr>
          <p:cNvPr id="9" name="標題 8">
            <a:extLst>
              <a:ext uri="{FF2B5EF4-FFF2-40B4-BE49-F238E27FC236}">
                <a16:creationId xmlns:a16="http://schemas.microsoft.com/office/drawing/2014/main" id="{9FB135BE-DB69-4741-9076-3BA4A03AC3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0808" y="822692"/>
            <a:ext cx="1005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002060"/>
                </a:solidFill>
              </a:rPr>
              <a:t>10</a:t>
            </a:r>
            <a:r>
              <a:rPr lang="zh-TW" altLang="en-US" sz="4000" b="1" dirty="0">
                <a:solidFill>
                  <a:srgbClr val="002060"/>
                </a:solidFill>
              </a:rPr>
              <a:t>月 </a:t>
            </a:r>
            <a:r>
              <a:rPr lang="en-US" altLang="zh-TW" sz="4000" b="1" dirty="0">
                <a:solidFill>
                  <a:srgbClr val="002060"/>
                </a:solidFill>
              </a:rPr>
              <a:t>—</a:t>
            </a:r>
            <a:r>
              <a:rPr lang="zh-TW" altLang="en-US" sz="4000" b="1" dirty="0">
                <a:solidFill>
                  <a:srgbClr val="002060"/>
                </a:solidFill>
              </a:rPr>
              <a:t> 萬聖節</a:t>
            </a:r>
            <a:r>
              <a:rPr lang="en-US" altLang="zh-TW" sz="4000" b="1" dirty="0">
                <a:solidFill>
                  <a:srgbClr val="002060"/>
                </a:solidFill>
              </a:rPr>
              <a:t>SDGS</a:t>
            </a:r>
            <a:r>
              <a:rPr lang="zh-TW" altLang="en-US" sz="4000" b="1" dirty="0">
                <a:solidFill>
                  <a:srgbClr val="002060"/>
                </a:solidFill>
              </a:rPr>
              <a:t>環保愛地球裝扮活動</a:t>
            </a:r>
          </a:p>
        </p:txBody>
      </p:sp>
    </p:spTree>
    <p:extLst>
      <p:ext uri="{BB962C8B-B14F-4D97-AF65-F5344CB8AC3E}">
        <p14:creationId xmlns:p14="http://schemas.microsoft.com/office/powerpoint/2010/main" val="3324520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231AE37-AFD8-4A0F-9616-A467B3C8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E847876-3A2B-49FA-B396-40048599C954}" type="datetime1">
              <a:rPr lang="zh-TW" altLang="en-US" smtClean="0"/>
              <a:t>2024/1/12</a:t>
            </a:fld>
            <a:endParaRPr lang="en-US"/>
          </a:p>
        </p:txBody>
      </p:sp>
      <p:sp>
        <p:nvSpPr>
          <p:cNvPr id="5" name="標題 8">
            <a:extLst>
              <a:ext uri="{FF2B5EF4-FFF2-40B4-BE49-F238E27FC236}">
                <a16:creationId xmlns:a16="http://schemas.microsoft.com/office/drawing/2014/main" id="{581C7FFF-73AD-4F7A-9178-68D592BF0E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34462" y="531664"/>
            <a:ext cx="6323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002060"/>
                </a:solidFill>
              </a:rPr>
              <a:t>10</a:t>
            </a:r>
            <a:r>
              <a:rPr lang="zh-TW" altLang="en-US" sz="4000" b="1" dirty="0">
                <a:solidFill>
                  <a:srgbClr val="002060"/>
                </a:solidFill>
              </a:rPr>
              <a:t>月 </a:t>
            </a:r>
            <a:r>
              <a:rPr lang="en-US" altLang="zh-TW" sz="4000" b="1" dirty="0">
                <a:solidFill>
                  <a:srgbClr val="002060"/>
                </a:solidFill>
              </a:rPr>
              <a:t>—</a:t>
            </a:r>
            <a:r>
              <a:rPr lang="zh-TW" altLang="en-US" sz="4000" b="1" dirty="0">
                <a:solidFill>
                  <a:srgbClr val="002060"/>
                </a:solidFill>
              </a:rPr>
              <a:t> 消防體驗活動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7F36582-8497-49FD-99F1-B90192CCD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52" y="1382922"/>
            <a:ext cx="5487637" cy="4114800"/>
          </a:xfrm>
          <a:prstGeom prst="rect">
            <a:avLst/>
          </a:prstGeom>
        </p:spPr>
      </p:pic>
      <p:pic>
        <p:nvPicPr>
          <p:cNvPr id="13" name="內容版面配置區 12">
            <a:extLst>
              <a:ext uri="{FF2B5EF4-FFF2-40B4-BE49-F238E27FC236}">
                <a16:creationId xmlns:a16="http://schemas.microsoft.com/office/drawing/2014/main" id="{B4BB76AE-E001-4A07-9650-8C60B96CDB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013" y="1342587"/>
            <a:ext cx="5327058" cy="3994393"/>
          </a:xfr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11FBEF37-A6B1-4497-9A72-4BD142DEC3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040" y="3908980"/>
            <a:ext cx="3923946" cy="2548702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EB834990-E87D-4B0E-AC3F-99F8D49D6F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768" y="1360278"/>
            <a:ext cx="1911096" cy="254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80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25F615B4-0219-4CC4-82E2-FAB423535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" y="1554464"/>
            <a:ext cx="4536489" cy="3401600"/>
          </a:xfrm>
          <a:prstGeom prst="rect">
            <a:avLst/>
          </a:prstGeom>
        </p:spPr>
      </p:pic>
      <p:sp>
        <p:nvSpPr>
          <p:cNvPr id="5" name="標題 8">
            <a:extLst>
              <a:ext uri="{FF2B5EF4-FFF2-40B4-BE49-F238E27FC236}">
                <a16:creationId xmlns:a16="http://schemas.microsoft.com/office/drawing/2014/main" id="{5F5A7E52-28AF-49BD-9A0E-EC639254B1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0620" y="905256"/>
            <a:ext cx="989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002060"/>
                </a:solidFill>
              </a:rPr>
              <a:t>10</a:t>
            </a:r>
            <a:r>
              <a:rPr lang="zh-TW" altLang="en-US" sz="4000" b="1" dirty="0">
                <a:solidFill>
                  <a:srgbClr val="002060"/>
                </a:solidFill>
              </a:rPr>
              <a:t>月 </a:t>
            </a:r>
            <a:r>
              <a:rPr lang="en-US" altLang="zh-TW" sz="4000" b="1" dirty="0">
                <a:solidFill>
                  <a:srgbClr val="002060"/>
                </a:solidFill>
              </a:rPr>
              <a:t>—</a:t>
            </a:r>
            <a:r>
              <a:rPr lang="zh-TW" altLang="en-US" sz="4000" b="1" dirty="0">
                <a:solidFill>
                  <a:srgbClr val="002060"/>
                </a:solidFill>
              </a:rPr>
              <a:t> 教師環境教育研習</a:t>
            </a:r>
            <a:r>
              <a:rPr lang="en-US" altLang="zh-TW" sz="4000" b="1" dirty="0">
                <a:solidFill>
                  <a:srgbClr val="002060"/>
                </a:solidFill>
              </a:rPr>
              <a:t>/</a:t>
            </a:r>
            <a:r>
              <a:rPr lang="zh-TW" altLang="en-US" sz="4000" b="1" dirty="0">
                <a:solidFill>
                  <a:srgbClr val="002060"/>
                </a:solidFill>
              </a:rPr>
              <a:t>中國鋼鐵公司</a:t>
            </a:r>
          </a:p>
        </p:txBody>
      </p:sp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EFD8C09D-47B7-4019-9EEA-EEC9FA746E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869" y="2984697"/>
            <a:ext cx="4536489" cy="3401600"/>
          </a:xfr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87F6993B-84C9-4C8B-9E38-E0D1956FB5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488" y="1696177"/>
            <a:ext cx="4158502" cy="311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993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659_TF78438558" id="{B22198C3-BD72-44A2-997F-14D793BFA363}" vid="{07B9720E-645E-4AB5-B14C-E751A8DA5D21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{752D9401-A42F-4214-8E12-A828D9CAD9BF}tf78438558_win32</Template>
  <TotalTime>198</TotalTime>
  <Words>291</Words>
  <Application>Microsoft Office PowerPoint</Application>
  <PresentationFormat>寬螢幕</PresentationFormat>
  <Paragraphs>63</Paragraphs>
  <Slides>18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5" baseType="lpstr">
      <vt:lpstr>Microsoft JhengHei UI</vt:lpstr>
      <vt:lpstr>微軟正黑體</vt:lpstr>
      <vt:lpstr>標楷體</vt:lpstr>
      <vt:lpstr>Calibri</vt:lpstr>
      <vt:lpstr>Century Gothic</vt:lpstr>
      <vt:lpstr>Garamond</vt:lpstr>
      <vt:lpstr>SavonVTI</vt:lpstr>
      <vt:lpstr>學務處業務報告</vt:lpstr>
      <vt:lpstr>8月 —清掃校園/登革熱防治</vt:lpstr>
      <vt:lpstr>8月  招募導護企業導護志工大使</vt:lpstr>
      <vt:lpstr>  </vt:lpstr>
      <vt:lpstr>PowerPoint 簡報</vt:lpstr>
      <vt:lpstr>PowerPoint 簡報</vt:lpstr>
      <vt:lpstr>10月 — 萬聖節SDGS環保愛地球裝扮活動</vt:lpstr>
      <vt:lpstr>10月 — 消防體驗活動</vt:lpstr>
      <vt:lpstr>10月 — 教師環境教育研習/中國鋼鐵公司</vt:lpstr>
      <vt:lpstr>11月 — 周佑佲布袋戲體驗活動</vt:lpstr>
      <vt:lpstr>11月 — 傳統歌仔戲曲體驗活動</vt:lpstr>
      <vt:lpstr>11月 — 漢字品德教育半日學堂</vt:lpstr>
      <vt:lpstr>           12月 — 校慶運動會</vt:lpstr>
      <vt:lpstr>112學年度下半場……</vt:lpstr>
      <vt:lpstr>112學年度下半場……</vt:lpstr>
      <vt:lpstr>112學年度下半場……</vt:lpstr>
      <vt:lpstr>112學年度下半場……</vt:lpstr>
      <vt:lpstr>2024 新上好運勢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學務處業務報告</dc:title>
  <dc:creator>賴秋江</dc:creator>
  <cp:lastModifiedBy>PC09</cp:lastModifiedBy>
  <cp:revision>26</cp:revision>
  <dcterms:created xsi:type="dcterms:W3CDTF">2024-01-03T05:06:41Z</dcterms:created>
  <dcterms:modified xsi:type="dcterms:W3CDTF">2024-01-12T05:19:21Z</dcterms:modified>
</cp:coreProperties>
</file>